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 id="2147483660" r:id="rId4"/>
    <p:sldMasterId id="2147483672" r:id="rId5"/>
    <p:sldMasterId id="2147483693" r:id="rId6"/>
  </p:sldMasterIdLst>
  <p:notesMasterIdLst>
    <p:notesMasterId r:id="rId35"/>
  </p:notesMasterIdLst>
  <p:sldIdLst>
    <p:sldId id="2123258809" r:id="rId7"/>
    <p:sldId id="2147471665" r:id="rId8"/>
    <p:sldId id="3397" r:id="rId9"/>
    <p:sldId id="257" r:id="rId10"/>
    <p:sldId id="3394" r:id="rId11"/>
    <p:sldId id="3392" r:id="rId12"/>
    <p:sldId id="2147471649" r:id="rId13"/>
    <p:sldId id="2147471650" r:id="rId14"/>
    <p:sldId id="3393" r:id="rId15"/>
    <p:sldId id="2147471651" r:id="rId16"/>
    <p:sldId id="2147471656" r:id="rId17"/>
    <p:sldId id="2147471657" r:id="rId18"/>
    <p:sldId id="2147471658" r:id="rId19"/>
    <p:sldId id="2147471660" r:id="rId20"/>
    <p:sldId id="2147471666" r:id="rId21"/>
    <p:sldId id="2147471667" r:id="rId22"/>
    <p:sldId id="3395" r:id="rId23"/>
    <p:sldId id="2147471669" r:id="rId24"/>
    <p:sldId id="2147471671" r:id="rId25"/>
    <p:sldId id="3396" r:id="rId26"/>
    <p:sldId id="2147471672" r:id="rId27"/>
    <p:sldId id="2147471673" r:id="rId28"/>
    <p:sldId id="2147471674" r:id="rId29"/>
    <p:sldId id="2147471675" r:id="rId30"/>
    <p:sldId id="2147471676" r:id="rId31"/>
    <p:sldId id="2147471648" r:id="rId32"/>
    <p:sldId id="2147471647" r:id="rId33"/>
    <p:sldId id="3398" r:id="rId34"/>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
      <p:font typeface="Segoe UI Semibold" panose="020B0702040204020203" pitchFamily="34" charset="0"/>
      <p:bold r:id="rId48"/>
      <p:boldItalic r:id="rId49"/>
    </p:embeddedFont>
    <p:embeddedFont>
      <p:font typeface="Segoe UI Semilight" panose="020B0402040204020203" pitchFamily="34" charset="0"/>
      <p:regular r:id="rId50"/>
      <p: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Notes" id="{9A826413-C679-44B6-8975-84F927915CC2}">
          <p14:sldIdLst>
            <p14:sldId id="2123258809"/>
          </p14:sldIdLst>
        </p14:section>
        <p14:section name="Introduction" id="{21006263-7FD8-49AF-B3E5-56E5BBF0B8AA}">
          <p14:sldIdLst>
            <p14:sldId id="2147471665"/>
            <p14:sldId id="3397"/>
          </p14:sldIdLst>
        </p14:section>
        <p14:section name="Lecture" id="{F8D542F4-A50E-4AAD-A41E-970B2024B124}">
          <p14:sldIdLst>
            <p14:sldId id="257"/>
            <p14:sldId id="3394"/>
          </p14:sldIdLst>
        </p14:section>
        <p14:section name="Partner Center" id="{B53A31D4-B78B-4B2F-B4E5-977AE942DE4F}">
          <p14:sldIdLst>
            <p14:sldId id="3392"/>
            <p14:sldId id="2147471649"/>
            <p14:sldId id="2147471650"/>
          </p14:sldIdLst>
        </p14:section>
        <p14:section name="Purchasing a SaaS offer in App Source" id="{66044467-1913-4F37-BDA2-0277783ACEAF}">
          <p14:sldIdLst>
            <p14:sldId id="3393"/>
            <p14:sldId id="2147471651"/>
            <p14:sldId id="2147471656"/>
            <p14:sldId id="2147471657"/>
            <p14:sldId id="2147471658"/>
            <p14:sldId id="2147471660"/>
            <p14:sldId id="2147471666"/>
            <p14:sldId id="2147471667"/>
          </p14:sldIdLst>
        </p14:section>
        <p14:section name="SaaS Offer Landing Page" id="{49EE965B-AB7E-4766-9D2C-3ACE495FF291}">
          <p14:sldIdLst>
            <p14:sldId id="3395"/>
            <p14:sldId id="2147471669"/>
            <p14:sldId id="2147471671"/>
            <p14:sldId id="3396"/>
            <p14:sldId id="2147471672"/>
            <p14:sldId id="2147471673"/>
            <p14:sldId id="2147471674"/>
            <p14:sldId id="2147471675"/>
            <p14:sldId id="2147471676"/>
            <p14:sldId id="2147471648"/>
            <p14:sldId id="2147471647"/>
            <p14:sldId id="339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9110D5-2FA8-433F-A9F7-7D80BF6483FB}" v="42" dt="2022-11-04T15:39:12.0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36079" autoAdjust="0"/>
  </p:normalViewPr>
  <p:slideViewPr>
    <p:cSldViewPr>
      <p:cViewPr varScale="1">
        <p:scale>
          <a:sx n="34" d="100"/>
          <a:sy n="34" d="100"/>
        </p:scale>
        <p:origin x="1632" y="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4.fntdata"/><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Master" Target="slideMasters/slideMaster3.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font" Target="fonts/font16.fntdata"/><Relationship Id="rId3" Type="http://schemas.openxmlformats.org/officeDocument/2006/relationships/slideMaster" Target="slideMasters/slideMaster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4.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1.fntdata"/><Relationship Id="rId49" Type="http://schemas.openxmlformats.org/officeDocument/2006/relationships/font" Target="fonts/font14.fntdata"/><Relationship Id="rId57"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9.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German" userId="19671429-1359-457f-bfc1-1be1ee65d4d9" providerId="ADAL" clId="{78D0ACA9-70C0-4675-A38B-B21DE58373FF}"/>
    <pc:docChg chg="undo custSel addSld delSld modSld sldOrd addSection modSection">
      <pc:chgData name="Bob German" userId="19671429-1359-457f-bfc1-1be1ee65d4d9" providerId="ADAL" clId="{78D0ACA9-70C0-4675-A38B-B21DE58373FF}" dt="2022-07-12T17:23:03.305" v="679" actId="1076"/>
      <pc:docMkLst>
        <pc:docMk/>
      </pc:docMkLst>
      <pc:sldChg chg="addSp delSp modSp mod modNotesTx">
        <pc:chgData name="Bob German" userId="19671429-1359-457f-bfc1-1be1ee65d4d9" providerId="ADAL" clId="{78D0ACA9-70C0-4675-A38B-B21DE58373FF}" dt="2022-07-12T15:39:20.860" v="329" actId="20577"/>
        <pc:sldMkLst>
          <pc:docMk/>
          <pc:sldMk cId="0" sldId="256"/>
        </pc:sldMkLst>
        <pc:spChg chg="add del">
          <ac:chgData name="Bob German" userId="19671429-1359-457f-bfc1-1be1ee65d4d9" providerId="ADAL" clId="{78D0ACA9-70C0-4675-A38B-B21DE58373FF}" dt="2022-07-12T15:39:13.308" v="304" actId="478"/>
          <ac:spMkLst>
            <pc:docMk/>
            <pc:sldMk cId="0" sldId="256"/>
            <ac:spMk id="2" creationId="{0A451618-6844-BCE2-0C63-772EE018CC54}"/>
          </ac:spMkLst>
        </pc:spChg>
        <pc:spChg chg="mod">
          <ac:chgData name="Bob German" userId="19671429-1359-457f-bfc1-1be1ee65d4d9" providerId="ADAL" clId="{78D0ACA9-70C0-4675-A38B-B21DE58373FF}" dt="2022-07-12T15:11:34.893" v="19" actId="20577"/>
          <ac:spMkLst>
            <pc:docMk/>
            <pc:sldMk cId="0" sldId="256"/>
            <ac:spMk id="14" creationId="{00000000-0000-0000-0000-000000000000}"/>
          </ac:spMkLst>
        </pc:spChg>
        <pc:spChg chg="mod">
          <ac:chgData name="Bob German" userId="19671429-1359-457f-bfc1-1be1ee65d4d9" providerId="ADAL" clId="{78D0ACA9-70C0-4675-A38B-B21DE58373FF}" dt="2022-07-12T15:39:20.860" v="329" actId="20577"/>
          <ac:spMkLst>
            <pc:docMk/>
            <pc:sldMk cId="0" sldId="256"/>
            <ac:spMk id="15" creationId="{00000000-0000-0000-0000-000000000000}"/>
          </ac:spMkLst>
        </pc:spChg>
      </pc:sldChg>
      <pc:sldChg chg="mod modShow">
        <pc:chgData name="Bob German" userId="19671429-1359-457f-bfc1-1be1ee65d4d9" providerId="ADAL" clId="{78D0ACA9-70C0-4675-A38B-B21DE58373FF}" dt="2022-07-12T16:22:50.357" v="593" actId="729"/>
        <pc:sldMkLst>
          <pc:docMk/>
          <pc:sldMk cId="3403644572" sldId="257"/>
        </pc:sldMkLst>
      </pc:sldChg>
      <pc:sldChg chg="modSp mod ord modNotesTx">
        <pc:chgData name="Bob German" userId="19671429-1359-457f-bfc1-1be1ee65d4d9" providerId="ADAL" clId="{78D0ACA9-70C0-4675-A38B-B21DE58373FF}" dt="2022-07-12T15:29:05.179" v="221" actId="20577"/>
        <pc:sldMkLst>
          <pc:docMk/>
          <pc:sldMk cId="0" sldId="258"/>
        </pc:sldMkLst>
        <pc:spChg chg="mod">
          <ac:chgData name="Bob German" userId="19671429-1359-457f-bfc1-1be1ee65d4d9" providerId="ADAL" clId="{78D0ACA9-70C0-4675-A38B-B21DE58373FF}" dt="2022-07-12T15:13:09.461" v="61" actId="20577"/>
          <ac:spMkLst>
            <pc:docMk/>
            <pc:sldMk cId="0" sldId="258"/>
            <ac:spMk id="11" creationId="{00000000-0000-0000-0000-000000000000}"/>
          </ac:spMkLst>
        </pc:spChg>
      </pc:sldChg>
      <pc:sldChg chg="mod modShow">
        <pc:chgData name="Bob German" userId="19671429-1359-457f-bfc1-1be1ee65d4d9" providerId="ADAL" clId="{78D0ACA9-70C0-4675-A38B-B21DE58373FF}" dt="2022-07-12T16:22:50.357" v="593" actId="729"/>
        <pc:sldMkLst>
          <pc:docMk/>
          <pc:sldMk cId="0" sldId="259"/>
        </pc:sldMkLst>
      </pc:sldChg>
      <pc:sldChg chg="mod modShow">
        <pc:chgData name="Bob German" userId="19671429-1359-457f-bfc1-1be1ee65d4d9" providerId="ADAL" clId="{78D0ACA9-70C0-4675-A38B-B21DE58373FF}" dt="2022-07-12T16:22:50.357" v="593" actId="729"/>
        <pc:sldMkLst>
          <pc:docMk/>
          <pc:sldMk cId="0" sldId="260"/>
        </pc:sldMkLst>
      </pc:sldChg>
      <pc:sldChg chg="mod modShow">
        <pc:chgData name="Bob German" userId="19671429-1359-457f-bfc1-1be1ee65d4d9" providerId="ADAL" clId="{78D0ACA9-70C0-4675-A38B-B21DE58373FF}" dt="2022-07-12T16:22:50.357" v="593" actId="729"/>
        <pc:sldMkLst>
          <pc:docMk/>
          <pc:sldMk cId="0" sldId="261"/>
        </pc:sldMkLst>
      </pc:sldChg>
      <pc:sldChg chg="modSp add mod setBg modNotesTx">
        <pc:chgData name="Bob German" userId="19671429-1359-457f-bfc1-1be1ee65d4d9" providerId="ADAL" clId="{78D0ACA9-70C0-4675-A38B-B21DE58373FF}" dt="2022-07-12T15:35:08.750" v="301" actId="207"/>
        <pc:sldMkLst>
          <pc:docMk/>
          <pc:sldMk cId="1765580783" sldId="263"/>
        </pc:sldMkLst>
        <pc:spChg chg="mod">
          <ac:chgData name="Bob German" userId="19671429-1359-457f-bfc1-1be1ee65d4d9" providerId="ADAL" clId="{78D0ACA9-70C0-4675-A38B-B21DE58373FF}" dt="2022-07-12T15:16:37.395" v="68" actId="207"/>
          <ac:spMkLst>
            <pc:docMk/>
            <pc:sldMk cId="1765580783" sldId="263"/>
            <ac:spMk id="3" creationId="{69B6D4DB-34E6-4A6B-8396-3FD2D0C5EF84}"/>
          </ac:spMkLst>
        </pc:spChg>
        <pc:spChg chg="mod">
          <ac:chgData name="Bob German" userId="19671429-1359-457f-bfc1-1be1ee65d4d9" providerId="ADAL" clId="{78D0ACA9-70C0-4675-A38B-B21DE58373FF}" dt="2022-07-12T15:17:49.261" v="74" actId="207"/>
          <ac:spMkLst>
            <pc:docMk/>
            <pc:sldMk cId="1765580783" sldId="263"/>
            <ac:spMk id="12" creationId="{9C8B2C01-3015-4FCA-9A2E-281FD875E3B7}"/>
          </ac:spMkLst>
        </pc:spChg>
        <pc:spChg chg="mod">
          <ac:chgData name="Bob German" userId="19671429-1359-457f-bfc1-1be1ee65d4d9" providerId="ADAL" clId="{78D0ACA9-70C0-4675-A38B-B21DE58373FF}" dt="2022-07-12T15:35:08.750" v="301" actId="207"/>
          <ac:spMkLst>
            <pc:docMk/>
            <pc:sldMk cId="1765580783" sldId="263"/>
            <ac:spMk id="16" creationId="{D59AF32D-F4BA-488E-AE5F-3D14D28481F4}"/>
          </ac:spMkLst>
        </pc:spChg>
        <pc:graphicFrameChg chg="mod">
          <ac:chgData name="Bob German" userId="19671429-1359-457f-bfc1-1be1ee65d4d9" providerId="ADAL" clId="{78D0ACA9-70C0-4675-A38B-B21DE58373FF}" dt="2022-07-12T15:23:04.389" v="91" actId="692"/>
          <ac:graphicFrameMkLst>
            <pc:docMk/>
            <pc:sldMk cId="1765580783" sldId="263"/>
            <ac:graphicFrameMk id="5" creationId="{E9C57B73-AF9C-4D90-A6A3-827B2F80E59A}"/>
          </ac:graphicFrameMkLst>
        </pc:graphicFrameChg>
        <pc:graphicFrameChg chg="mod">
          <ac:chgData name="Bob German" userId="19671429-1359-457f-bfc1-1be1ee65d4d9" providerId="ADAL" clId="{78D0ACA9-70C0-4675-A38B-B21DE58373FF}" dt="2022-07-12T15:17:40.230" v="73" actId="692"/>
          <ac:graphicFrameMkLst>
            <pc:docMk/>
            <pc:sldMk cId="1765580783" sldId="263"/>
            <ac:graphicFrameMk id="26" creationId="{579351E4-8D01-4A89-8BD4-4BBD833F4AF1}"/>
          </ac:graphicFrameMkLst>
        </pc:graphicFrameChg>
        <pc:cxnChg chg="mod">
          <ac:chgData name="Bob German" userId="19671429-1359-457f-bfc1-1be1ee65d4d9" providerId="ADAL" clId="{78D0ACA9-70C0-4675-A38B-B21DE58373FF}" dt="2022-07-12T15:17:31.241" v="72" actId="692"/>
          <ac:cxnSpMkLst>
            <pc:docMk/>
            <pc:sldMk cId="1765580783" sldId="263"/>
            <ac:cxnSpMk id="38" creationId="{245347DF-F829-4EB4-80AF-62298F4F6758}"/>
          </ac:cxnSpMkLst>
        </pc:cxnChg>
        <pc:cxnChg chg="mod">
          <ac:chgData name="Bob German" userId="19671429-1359-457f-bfc1-1be1ee65d4d9" providerId="ADAL" clId="{78D0ACA9-70C0-4675-A38B-B21DE58373FF}" dt="2022-07-12T15:18:07.750" v="75" actId="692"/>
          <ac:cxnSpMkLst>
            <pc:docMk/>
            <pc:sldMk cId="1765580783" sldId="263"/>
            <ac:cxnSpMk id="70" creationId="{6FB3B7B1-C074-949B-7C07-B765359BA1F8}"/>
          </ac:cxnSpMkLst>
        </pc:cxnChg>
        <pc:cxnChg chg="mod">
          <ac:chgData name="Bob German" userId="19671429-1359-457f-bfc1-1be1ee65d4d9" providerId="ADAL" clId="{78D0ACA9-70C0-4675-A38B-B21DE58373FF}" dt="2022-07-12T15:18:07.750" v="75" actId="692"/>
          <ac:cxnSpMkLst>
            <pc:docMk/>
            <pc:sldMk cId="1765580783" sldId="263"/>
            <ac:cxnSpMk id="455" creationId="{B6F5723E-D528-48F5-AE40-02D2C70814CB}"/>
          </ac:cxnSpMkLst>
        </pc:cxnChg>
        <pc:cxnChg chg="mod">
          <ac:chgData name="Bob German" userId="19671429-1359-457f-bfc1-1be1ee65d4d9" providerId="ADAL" clId="{78D0ACA9-70C0-4675-A38B-B21DE58373FF}" dt="2022-07-12T15:18:07.750" v="75" actId="692"/>
          <ac:cxnSpMkLst>
            <pc:docMk/>
            <pc:sldMk cId="1765580783" sldId="263"/>
            <ac:cxnSpMk id="456" creationId="{EB7426D8-07EF-4716-A356-A9F71DC6E286}"/>
          </ac:cxnSpMkLst>
        </pc:cxnChg>
        <pc:cxnChg chg="mod">
          <ac:chgData name="Bob German" userId="19671429-1359-457f-bfc1-1be1ee65d4d9" providerId="ADAL" clId="{78D0ACA9-70C0-4675-A38B-B21DE58373FF}" dt="2022-07-12T15:18:07.750" v="75" actId="692"/>
          <ac:cxnSpMkLst>
            <pc:docMk/>
            <pc:sldMk cId="1765580783" sldId="263"/>
            <ac:cxnSpMk id="457" creationId="{1334028D-4F07-4BF6-80C8-C6966EF8ED46}"/>
          </ac:cxnSpMkLst>
        </pc:cxnChg>
        <pc:cxnChg chg="mod">
          <ac:chgData name="Bob German" userId="19671429-1359-457f-bfc1-1be1ee65d4d9" providerId="ADAL" clId="{78D0ACA9-70C0-4675-A38B-B21DE58373FF}" dt="2022-07-12T15:18:07.750" v="75" actId="692"/>
          <ac:cxnSpMkLst>
            <pc:docMk/>
            <pc:sldMk cId="1765580783" sldId="263"/>
            <ac:cxnSpMk id="458" creationId="{D6FD5C36-2D61-4802-A563-6F0D284EF3EF}"/>
          </ac:cxnSpMkLst>
        </pc:cxnChg>
      </pc:sldChg>
      <pc:sldChg chg="mod modShow">
        <pc:chgData name="Bob German" userId="19671429-1359-457f-bfc1-1be1ee65d4d9" providerId="ADAL" clId="{78D0ACA9-70C0-4675-A38B-B21DE58373FF}" dt="2022-07-12T16:22:50.357" v="593" actId="729"/>
        <pc:sldMkLst>
          <pc:docMk/>
          <pc:sldMk cId="0" sldId="264"/>
        </pc:sldMkLst>
      </pc:sldChg>
      <pc:sldChg chg="add del setBg">
        <pc:chgData name="Bob German" userId="19671429-1359-457f-bfc1-1be1ee65d4d9" providerId="ADAL" clId="{78D0ACA9-70C0-4675-A38B-B21DE58373FF}" dt="2022-07-12T16:21:43.229" v="583" actId="47"/>
        <pc:sldMkLst>
          <pc:docMk/>
          <pc:sldMk cId="3673467906" sldId="266"/>
        </pc:sldMkLst>
      </pc:sldChg>
      <pc:sldChg chg="add del setBg">
        <pc:chgData name="Bob German" userId="19671429-1359-457f-bfc1-1be1ee65d4d9" providerId="ADAL" clId="{78D0ACA9-70C0-4675-A38B-B21DE58373FF}" dt="2022-07-12T16:21:43.229" v="583" actId="47"/>
        <pc:sldMkLst>
          <pc:docMk/>
          <pc:sldMk cId="2464796666" sldId="267"/>
        </pc:sldMkLst>
      </pc:sldChg>
      <pc:sldChg chg="add del setBg">
        <pc:chgData name="Bob German" userId="19671429-1359-457f-bfc1-1be1ee65d4d9" providerId="ADAL" clId="{78D0ACA9-70C0-4675-A38B-B21DE58373FF}" dt="2022-07-12T16:21:43.229" v="583" actId="47"/>
        <pc:sldMkLst>
          <pc:docMk/>
          <pc:sldMk cId="632360616" sldId="268"/>
        </pc:sldMkLst>
      </pc:sldChg>
      <pc:sldChg chg="add del setBg">
        <pc:chgData name="Bob German" userId="19671429-1359-457f-bfc1-1be1ee65d4d9" providerId="ADAL" clId="{78D0ACA9-70C0-4675-A38B-B21DE58373FF}" dt="2022-07-12T16:21:43.229" v="583" actId="47"/>
        <pc:sldMkLst>
          <pc:docMk/>
          <pc:sldMk cId="484186482" sldId="269"/>
        </pc:sldMkLst>
      </pc:sldChg>
      <pc:sldChg chg="add del setBg">
        <pc:chgData name="Bob German" userId="19671429-1359-457f-bfc1-1be1ee65d4d9" providerId="ADAL" clId="{78D0ACA9-70C0-4675-A38B-B21DE58373FF}" dt="2022-07-12T16:21:43.229" v="583" actId="47"/>
        <pc:sldMkLst>
          <pc:docMk/>
          <pc:sldMk cId="2360106604" sldId="270"/>
        </pc:sldMkLst>
      </pc:sldChg>
      <pc:sldChg chg="add del setBg">
        <pc:chgData name="Bob German" userId="19671429-1359-457f-bfc1-1be1ee65d4d9" providerId="ADAL" clId="{78D0ACA9-70C0-4675-A38B-B21DE58373FF}" dt="2022-07-12T16:21:33.773" v="582" actId="47"/>
        <pc:sldMkLst>
          <pc:docMk/>
          <pc:sldMk cId="1113796022" sldId="271"/>
        </pc:sldMkLst>
      </pc:sldChg>
      <pc:sldChg chg="add del setBg">
        <pc:chgData name="Bob German" userId="19671429-1359-457f-bfc1-1be1ee65d4d9" providerId="ADAL" clId="{78D0ACA9-70C0-4675-A38B-B21DE58373FF}" dt="2022-07-12T16:21:33.773" v="582" actId="47"/>
        <pc:sldMkLst>
          <pc:docMk/>
          <pc:sldMk cId="349538950" sldId="272"/>
        </pc:sldMkLst>
      </pc:sldChg>
      <pc:sldChg chg="add del setBg">
        <pc:chgData name="Bob German" userId="19671429-1359-457f-bfc1-1be1ee65d4d9" providerId="ADAL" clId="{78D0ACA9-70C0-4675-A38B-B21DE58373FF}" dt="2022-07-12T16:21:33.773" v="582" actId="47"/>
        <pc:sldMkLst>
          <pc:docMk/>
          <pc:sldMk cId="3938207263" sldId="273"/>
        </pc:sldMkLst>
      </pc:sldChg>
      <pc:sldChg chg="add del setBg">
        <pc:chgData name="Bob German" userId="19671429-1359-457f-bfc1-1be1ee65d4d9" providerId="ADAL" clId="{78D0ACA9-70C0-4675-A38B-B21DE58373FF}" dt="2022-07-12T16:21:33.773" v="582" actId="47"/>
        <pc:sldMkLst>
          <pc:docMk/>
          <pc:sldMk cId="3765185765" sldId="274"/>
        </pc:sldMkLst>
      </pc:sldChg>
      <pc:sldChg chg="add del setBg">
        <pc:chgData name="Bob German" userId="19671429-1359-457f-bfc1-1be1ee65d4d9" providerId="ADAL" clId="{78D0ACA9-70C0-4675-A38B-B21DE58373FF}" dt="2022-07-12T16:21:33.773" v="582" actId="47"/>
        <pc:sldMkLst>
          <pc:docMk/>
          <pc:sldMk cId="4124811157" sldId="275"/>
        </pc:sldMkLst>
      </pc:sldChg>
      <pc:sldChg chg="add del setBg">
        <pc:chgData name="Bob German" userId="19671429-1359-457f-bfc1-1be1ee65d4d9" providerId="ADAL" clId="{78D0ACA9-70C0-4675-A38B-B21DE58373FF}" dt="2022-07-12T16:22:07.563" v="587" actId="2696"/>
        <pc:sldMkLst>
          <pc:docMk/>
          <pc:sldMk cId="1548843626" sldId="276"/>
        </pc:sldMkLst>
      </pc:sldChg>
      <pc:sldChg chg="add setBg">
        <pc:chgData name="Bob German" userId="19671429-1359-457f-bfc1-1be1ee65d4d9" providerId="ADAL" clId="{78D0ACA9-70C0-4675-A38B-B21DE58373FF}" dt="2022-07-12T16:22:17.970" v="589"/>
        <pc:sldMkLst>
          <pc:docMk/>
          <pc:sldMk cId="2322412555" sldId="276"/>
        </pc:sldMkLst>
      </pc:sldChg>
      <pc:sldChg chg="modSp new mod setBg modNotesTx">
        <pc:chgData name="Bob German" userId="19671429-1359-457f-bfc1-1be1ee65d4d9" providerId="ADAL" clId="{78D0ACA9-70C0-4675-A38B-B21DE58373FF}" dt="2022-07-12T15:35:44.048" v="302"/>
        <pc:sldMkLst>
          <pc:docMk/>
          <pc:sldMk cId="2910224489" sldId="3381"/>
        </pc:sldMkLst>
        <pc:spChg chg="mod">
          <ac:chgData name="Bob German" userId="19671429-1359-457f-bfc1-1be1ee65d4d9" providerId="ADAL" clId="{78D0ACA9-70C0-4675-A38B-B21DE58373FF}" dt="2022-07-12T15:29:55.705" v="267" actId="1076"/>
          <ac:spMkLst>
            <pc:docMk/>
            <pc:sldMk cId="2910224489" sldId="3381"/>
            <ac:spMk id="2" creationId="{CB7AE274-7B32-2AF7-5808-28E82B17CF95}"/>
          </ac:spMkLst>
        </pc:spChg>
      </pc:sldChg>
      <pc:sldChg chg="modSp add mod">
        <pc:chgData name="Bob German" userId="19671429-1359-457f-bfc1-1be1ee65d4d9" providerId="ADAL" clId="{78D0ACA9-70C0-4675-A38B-B21DE58373FF}" dt="2022-07-12T15:30:21.443" v="284" actId="20577"/>
        <pc:sldMkLst>
          <pc:docMk/>
          <pc:sldMk cId="3069467032" sldId="3382"/>
        </pc:sldMkLst>
        <pc:spChg chg="mod">
          <ac:chgData name="Bob German" userId="19671429-1359-457f-bfc1-1be1ee65d4d9" providerId="ADAL" clId="{78D0ACA9-70C0-4675-A38B-B21DE58373FF}" dt="2022-07-12T15:30:21.443" v="284" actId="20577"/>
          <ac:spMkLst>
            <pc:docMk/>
            <pc:sldMk cId="3069467032" sldId="3382"/>
            <ac:spMk id="31" creationId="{F03A059A-3507-4389-8561-E59A0724E19E}"/>
          </ac:spMkLst>
        </pc:spChg>
      </pc:sldChg>
      <pc:sldChg chg="addSp delSp modSp add mod setBg modNotesTx">
        <pc:chgData name="Bob German" userId="19671429-1359-457f-bfc1-1be1ee65d4d9" providerId="ADAL" clId="{78D0ACA9-70C0-4675-A38B-B21DE58373FF}" dt="2022-07-12T16:29:22.152" v="633"/>
        <pc:sldMkLst>
          <pc:docMk/>
          <pc:sldMk cId="756898379" sldId="3383"/>
        </pc:sldMkLst>
        <pc:spChg chg="add del mod">
          <ac:chgData name="Bob German" userId="19671429-1359-457f-bfc1-1be1ee65d4d9" providerId="ADAL" clId="{78D0ACA9-70C0-4675-A38B-B21DE58373FF}" dt="2022-07-12T16:27:33.847" v="613" actId="478"/>
          <ac:spMkLst>
            <pc:docMk/>
            <pc:sldMk cId="756898379" sldId="3383"/>
            <ac:spMk id="2" creationId="{64C16899-20C5-C61E-83FE-79059C7C0C58}"/>
          </ac:spMkLst>
        </pc:spChg>
        <pc:spChg chg="mod">
          <ac:chgData name="Bob German" userId="19671429-1359-457f-bfc1-1be1ee65d4d9" providerId="ADAL" clId="{78D0ACA9-70C0-4675-A38B-B21DE58373FF}" dt="2022-07-12T15:31:57.602" v="300" actId="207"/>
          <ac:spMkLst>
            <pc:docMk/>
            <pc:sldMk cId="756898379" sldId="3383"/>
            <ac:spMk id="16" creationId="{D59AF32D-F4BA-488E-AE5F-3D14D28481F4}"/>
          </ac:spMkLst>
        </pc:spChg>
        <pc:graphicFrameChg chg="mod">
          <ac:chgData name="Bob German" userId="19671429-1359-457f-bfc1-1be1ee65d4d9" providerId="ADAL" clId="{78D0ACA9-70C0-4675-A38B-B21DE58373FF}" dt="2022-07-12T15:31:44.599" v="299" actId="692"/>
          <ac:graphicFrameMkLst>
            <pc:docMk/>
            <pc:sldMk cId="756898379" sldId="3383"/>
            <ac:graphicFrameMk id="5" creationId="{E9C57B73-AF9C-4D90-A6A3-827B2F80E59A}"/>
          </ac:graphicFrameMkLst>
        </pc:graphicFrameChg>
        <pc:inkChg chg="add mod">
          <ac:chgData name="Bob German" userId="19671429-1359-457f-bfc1-1be1ee65d4d9" providerId="ADAL" clId="{78D0ACA9-70C0-4675-A38B-B21DE58373FF}" dt="2022-07-12T16:29:03.294" v="630" actId="1076"/>
          <ac:inkMkLst>
            <pc:docMk/>
            <pc:sldMk cId="756898379" sldId="3383"/>
            <ac:inkMk id="4" creationId="{D4AACB79-F71C-634C-1A7C-53ABDF53A05D}"/>
          </ac:inkMkLst>
        </pc:inkChg>
      </pc:sldChg>
      <pc:sldChg chg="modSp add mod setBg modNotesTx">
        <pc:chgData name="Bob German" userId="19671429-1359-457f-bfc1-1be1ee65d4d9" providerId="ADAL" clId="{78D0ACA9-70C0-4675-A38B-B21DE58373FF}" dt="2022-07-12T16:08:48.721" v="402" actId="6549"/>
        <pc:sldMkLst>
          <pc:docMk/>
          <pc:sldMk cId="2421501171" sldId="3384"/>
        </pc:sldMkLst>
        <pc:spChg chg="mod">
          <ac:chgData name="Bob German" userId="19671429-1359-457f-bfc1-1be1ee65d4d9" providerId="ADAL" clId="{78D0ACA9-70C0-4675-A38B-B21DE58373FF}" dt="2022-07-12T15:39:56.707" v="332" actId="20577"/>
          <ac:spMkLst>
            <pc:docMk/>
            <pc:sldMk cId="2421501171" sldId="3384"/>
            <ac:spMk id="14" creationId="{00000000-0000-0000-0000-000000000000}"/>
          </ac:spMkLst>
        </pc:spChg>
      </pc:sldChg>
      <pc:sldChg chg="add setBg modNotesTx">
        <pc:chgData name="Bob German" userId="19671429-1359-457f-bfc1-1be1ee65d4d9" providerId="ADAL" clId="{78D0ACA9-70C0-4675-A38B-B21DE58373FF}" dt="2022-07-12T16:09:57.808" v="418" actId="20577"/>
        <pc:sldMkLst>
          <pc:docMk/>
          <pc:sldMk cId="2101520373" sldId="3385"/>
        </pc:sldMkLst>
      </pc:sldChg>
      <pc:sldChg chg="addSp modSp add setBg modNotesTx">
        <pc:chgData name="Bob German" userId="19671429-1359-457f-bfc1-1be1ee65d4d9" providerId="ADAL" clId="{78D0ACA9-70C0-4675-A38B-B21DE58373FF}" dt="2022-07-12T16:29:12.066" v="631"/>
        <pc:sldMkLst>
          <pc:docMk/>
          <pc:sldMk cId="2771649041" sldId="3386"/>
        </pc:sldMkLst>
        <pc:graphicFrameChg chg="mod">
          <ac:chgData name="Bob German" userId="19671429-1359-457f-bfc1-1be1ee65d4d9" providerId="ADAL" clId="{78D0ACA9-70C0-4675-A38B-B21DE58373FF}" dt="2022-07-12T15:40:13.367" v="336" actId="108"/>
          <ac:graphicFrameMkLst>
            <pc:docMk/>
            <pc:sldMk cId="2771649041" sldId="3386"/>
            <ac:graphicFrameMk id="5" creationId="{E9C57B73-AF9C-4D90-A6A3-827B2F80E59A}"/>
          </ac:graphicFrameMkLst>
        </pc:graphicFrameChg>
        <pc:inkChg chg="add mod">
          <ac:chgData name="Bob German" userId="19671429-1359-457f-bfc1-1be1ee65d4d9" providerId="ADAL" clId="{78D0ACA9-70C0-4675-A38B-B21DE58373FF}" dt="2022-07-12T16:29:12.066" v="631"/>
          <ac:inkMkLst>
            <pc:docMk/>
            <pc:sldMk cId="2771649041" sldId="3386"/>
            <ac:inkMk id="2" creationId="{17C1232C-55D0-D975-9446-E4478876DF0F}"/>
          </ac:inkMkLst>
        </pc:inkChg>
      </pc:sldChg>
      <pc:sldChg chg="addSp modSp add mod setBg">
        <pc:chgData name="Bob German" userId="19671429-1359-457f-bfc1-1be1ee65d4d9" providerId="ADAL" clId="{78D0ACA9-70C0-4675-A38B-B21DE58373FF}" dt="2022-07-12T16:29:37.487" v="636" actId="1076"/>
        <pc:sldMkLst>
          <pc:docMk/>
          <pc:sldMk cId="2279462814" sldId="3387"/>
        </pc:sldMkLst>
        <pc:inkChg chg="add mod">
          <ac:chgData name="Bob German" userId="19671429-1359-457f-bfc1-1be1ee65d4d9" providerId="ADAL" clId="{78D0ACA9-70C0-4675-A38B-B21DE58373FF}" dt="2022-07-12T16:29:31.375" v="634"/>
          <ac:inkMkLst>
            <pc:docMk/>
            <pc:sldMk cId="2279462814" sldId="3387"/>
            <ac:inkMk id="2" creationId="{7A001492-43C9-DA80-2919-D2C294CB92DA}"/>
          </ac:inkMkLst>
        </pc:inkChg>
        <pc:inkChg chg="add mod">
          <ac:chgData name="Bob German" userId="19671429-1359-457f-bfc1-1be1ee65d4d9" providerId="ADAL" clId="{78D0ACA9-70C0-4675-A38B-B21DE58373FF}" dt="2022-07-12T16:29:37.487" v="636" actId="1076"/>
          <ac:inkMkLst>
            <pc:docMk/>
            <pc:sldMk cId="2279462814" sldId="3387"/>
            <ac:inkMk id="4" creationId="{FDBF0E0B-3744-2537-F6C6-6031867A9EE5}"/>
          </ac:inkMkLst>
        </pc:inkChg>
      </pc:sldChg>
      <pc:sldChg chg="modSp add mod setBg modNotesTx">
        <pc:chgData name="Bob German" userId="19671429-1359-457f-bfc1-1be1ee65d4d9" providerId="ADAL" clId="{78D0ACA9-70C0-4675-A38B-B21DE58373FF}" dt="2022-07-12T16:18:45.869" v="427"/>
        <pc:sldMkLst>
          <pc:docMk/>
          <pc:sldMk cId="2372528234" sldId="3388"/>
        </pc:sldMkLst>
        <pc:spChg chg="mod">
          <ac:chgData name="Bob German" userId="19671429-1359-457f-bfc1-1be1ee65d4d9" providerId="ADAL" clId="{78D0ACA9-70C0-4675-A38B-B21DE58373FF}" dt="2022-07-12T16:18:00.600" v="420" actId="20577"/>
          <ac:spMkLst>
            <pc:docMk/>
            <pc:sldMk cId="2372528234" sldId="3388"/>
            <ac:spMk id="14" creationId="{00000000-0000-0000-0000-000000000000}"/>
          </ac:spMkLst>
        </pc:spChg>
      </pc:sldChg>
      <pc:sldChg chg="add del setBg">
        <pc:chgData name="Bob German" userId="19671429-1359-457f-bfc1-1be1ee65d4d9" providerId="ADAL" clId="{78D0ACA9-70C0-4675-A38B-B21DE58373FF}" dt="2022-07-12T16:18:29.617" v="424" actId="2696"/>
        <pc:sldMkLst>
          <pc:docMk/>
          <pc:sldMk cId="2716952206" sldId="3389"/>
        </pc:sldMkLst>
      </pc:sldChg>
      <pc:sldChg chg="addSp modSp add setBg modNotesTx">
        <pc:chgData name="Bob German" userId="19671429-1359-457f-bfc1-1be1ee65d4d9" providerId="ADAL" clId="{78D0ACA9-70C0-4675-A38B-B21DE58373FF}" dt="2022-07-12T16:29:42.015" v="637"/>
        <pc:sldMkLst>
          <pc:docMk/>
          <pc:sldMk cId="3659966286" sldId="3390"/>
        </pc:sldMkLst>
        <pc:graphicFrameChg chg="mod">
          <ac:chgData name="Bob German" userId="19671429-1359-457f-bfc1-1be1ee65d4d9" providerId="ADAL" clId="{78D0ACA9-70C0-4675-A38B-B21DE58373FF}" dt="2022-07-12T16:07:55.807" v="350" actId="108"/>
          <ac:graphicFrameMkLst>
            <pc:docMk/>
            <pc:sldMk cId="3659966286" sldId="3390"/>
            <ac:graphicFrameMk id="5" creationId="{E9C57B73-AF9C-4D90-A6A3-827B2F80E59A}"/>
          </ac:graphicFrameMkLst>
        </pc:graphicFrameChg>
        <pc:inkChg chg="add mod">
          <ac:chgData name="Bob German" userId="19671429-1359-457f-bfc1-1be1ee65d4d9" providerId="ADAL" clId="{78D0ACA9-70C0-4675-A38B-B21DE58373FF}" dt="2022-07-12T16:29:42.015" v="637"/>
          <ac:inkMkLst>
            <pc:docMk/>
            <pc:sldMk cId="3659966286" sldId="3390"/>
            <ac:inkMk id="2" creationId="{5A4DD61A-F8B3-4563-C65A-2D57F03C5A2E}"/>
          </ac:inkMkLst>
        </pc:inkChg>
        <pc:inkChg chg="add mod">
          <ac:chgData name="Bob German" userId="19671429-1359-457f-bfc1-1be1ee65d4d9" providerId="ADAL" clId="{78D0ACA9-70C0-4675-A38B-B21DE58373FF}" dt="2022-07-12T16:29:42.015" v="637"/>
          <ac:inkMkLst>
            <pc:docMk/>
            <pc:sldMk cId="3659966286" sldId="3390"/>
            <ac:inkMk id="4" creationId="{90163C98-9A3B-E007-FFE2-B93221DD5776}"/>
          </ac:inkMkLst>
        </pc:inkChg>
      </pc:sldChg>
      <pc:sldChg chg="add setBg">
        <pc:chgData name="Bob German" userId="19671429-1359-457f-bfc1-1be1ee65d4d9" providerId="ADAL" clId="{78D0ACA9-70C0-4675-A38B-B21DE58373FF}" dt="2022-07-12T16:22:17.970" v="589"/>
        <pc:sldMkLst>
          <pc:docMk/>
          <pc:sldMk cId="2611389876" sldId="3391"/>
        </pc:sldMkLst>
      </pc:sldChg>
      <pc:sldChg chg="add del setBg">
        <pc:chgData name="Bob German" userId="19671429-1359-457f-bfc1-1be1ee65d4d9" providerId="ADAL" clId="{78D0ACA9-70C0-4675-A38B-B21DE58373FF}" dt="2022-07-12T16:21:49.447" v="584" actId="2696"/>
        <pc:sldMkLst>
          <pc:docMk/>
          <pc:sldMk cId="2161761539" sldId="3392"/>
        </pc:sldMkLst>
      </pc:sldChg>
      <pc:sldChg chg="add setBg">
        <pc:chgData name="Bob German" userId="19671429-1359-457f-bfc1-1be1ee65d4d9" providerId="ADAL" clId="{78D0ACA9-70C0-4675-A38B-B21DE58373FF}" dt="2022-07-12T16:21:56.567" v="586"/>
        <pc:sldMkLst>
          <pc:docMk/>
          <pc:sldMk cId="3124375733" sldId="3392"/>
        </pc:sldMkLst>
      </pc:sldChg>
      <pc:sldChg chg="add del setBg">
        <pc:chgData name="Bob German" userId="19671429-1359-457f-bfc1-1be1ee65d4d9" providerId="ADAL" clId="{78D0ACA9-70C0-4675-A38B-B21DE58373FF}" dt="2022-07-12T16:21:49.447" v="584" actId="2696"/>
        <pc:sldMkLst>
          <pc:docMk/>
          <pc:sldMk cId="1181351074" sldId="3393"/>
        </pc:sldMkLst>
      </pc:sldChg>
      <pc:sldChg chg="add setBg">
        <pc:chgData name="Bob German" userId="19671429-1359-457f-bfc1-1be1ee65d4d9" providerId="ADAL" clId="{78D0ACA9-70C0-4675-A38B-B21DE58373FF}" dt="2022-07-12T16:21:56.567" v="586"/>
        <pc:sldMkLst>
          <pc:docMk/>
          <pc:sldMk cId="2676614554" sldId="3393"/>
        </pc:sldMkLst>
      </pc:sldChg>
      <pc:sldChg chg="add del setBg">
        <pc:chgData name="Bob German" userId="19671429-1359-457f-bfc1-1be1ee65d4d9" providerId="ADAL" clId="{78D0ACA9-70C0-4675-A38B-B21DE58373FF}" dt="2022-07-12T16:21:49.447" v="584" actId="2696"/>
        <pc:sldMkLst>
          <pc:docMk/>
          <pc:sldMk cId="1877040052" sldId="3394"/>
        </pc:sldMkLst>
      </pc:sldChg>
      <pc:sldChg chg="add setBg">
        <pc:chgData name="Bob German" userId="19671429-1359-457f-bfc1-1be1ee65d4d9" providerId="ADAL" clId="{78D0ACA9-70C0-4675-A38B-B21DE58373FF}" dt="2022-07-12T16:21:56.567" v="586"/>
        <pc:sldMkLst>
          <pc:docMk/>
          <pc:sldMk cId="3050520187" sldId="3394"/>
        </pc:sldMkLst>
      </pc:sldChg>
      <pc:sldChg chg="add del setBg">
        <pc:chgData name="Bob German" userId="19671429-1359-457f-bfc1-1be1ee65d4d9" providerId="ADAL" clId="{78D0ACA9-70C0-4675-A38B-B21DE58373FF}" dt="2022-07-12T16:21:49.447" v="584" actId="2696"/>
        <pc:sldMkLst>
          <pc:docMk/>
          <pc:sldMk cId="1721564085" sldId="3395"/>
        </pc:sldMkLst>
      </pc:sldChg>
      <pc:sldChg chg="add setBg">
        <pc:chgData name="Bob German" userId="19671429-1359-457f-bfc1-1be1ee65d4d9" providerId="ADAL" clId="{78D0ACA9-70C0-4675-A38B-B21DE58373FF}" dt="2022-07-12T16:21:56.567" v="586"/>
        <pc:sldMkLst>
          <pc:docMk/>
          <pc:sldMk cId="2397107811" sldId="3395"/>
        </pc:sldMkLst>
      </pc:sldChg>
      <pc:sldChg chg="add setBg">
        <pc:chgData name="Bob German" userId="19671429-1359-457f-bfc1-1be1ee65d4d9" providerId="ADAL" clId="{78D0ACA9-70C0-4675-A38B-B21DE58373FF}" dt="2022-07-12T16:21:56.567" v="586"/>
        <pc:sldMkLst>
          <pc:docMk/>
          <pc:sldMk cId="1843946855" sldId="3396"/>
        </pc:sldMkLst>
      </pc:sldChg>
      <pc:sldChg chg="add del setBg">
        <pc:chgData name="Bob German" userId="19671429-1359-457f-bfc1-1be1ee65d4d9" providerId="ADAL" clId="{78D0ACA9-70C0-4675-A38B-B21DE58373FF}" dt="2022-07-12T16:21:49.447" v="584" actId="2696"/>
        <pc:sldMkLst>
          <pc:docMk/>
          <pc:sldMk cId="3272136820" sldId="3396"/>
        </pc:sldMkLst>
      </pc:sldChg>
      <pc:sldChg chg="add setBg">
        <pc:chgData name="Bob German" userId="19671429-1359-457f-bfc1-1be1ee65d4d9" providerId="ADAL" clId="{78D0ACA9-70C0-4675-A38B-B21DE58373FF}" dt="2022-07-12T16:21:26.577" v="581"/>
        <pc:sldMkLst>
          <pc:docMk/>
          <pc:sldMk cId="2202718686" sldId="3397"/>
        </pc:sldMkLst>
      </pc:sldChg>
      <pc:sldChg chg="add setBg">
        <pc:chgData name="Bob German" userId="19671429-1359-457f-bfc1-1be1ee65d4d9" providerId="ADAL" clId="{78D0ACA9-70C0-4675-A38B-B21DE58373FF}" dt="2022-07-12T16:21:26.577" v="581"/>
        <pc:sldMkLst>
          <pc:docMk/>
          <pc:sldMk cId="1582536659" sldId="3398"/>
        </pc:sldMkLst>
      </pc:sldChg>
      <pc:sldChg chg="add setBg">
        <pc:chgData name="Bob German" userId="19671429-1359-457f-bfc1-1be1ee65d4d9" providerId="ADAL" clId="{78D0ACA9-70C0-4675-A38B-B21DE58373FF}" dt="2022-07-12T16:21:26.577" v="581"/>
        <pc:sldMkLst>
          <pc:docMk/>
          <pc:sldMk cId="1714417807" sldId="3399"/>
        </pc:sldMkLst>
      </pc:sldChg>
      <pc:sldChg chg="add setBg">
        <pc:chgData name="Bob German" userId="19671429-1359-457f-bfc1-1be1ee65d4d9" providerId="ADAL" clId="{78D0ACA9-70C0-4675-A38B-B21DE58373FF}" dt="2022-07-12T16:21:26.577" v="581"/>
        <pc:sldMkLst>
          <pc:docMk/>
          <pc:sldMk cId="4201735755" sldId="3400"/>
        </pc:sldMkLst>
      </pc:sldChg>
      <pc:sldChg chg="add setBg">
        <pc:chgData name="Bob German" userId="19671429-1359-457f-bfc1-1be1ee65d4d9" providerId="ADAL" clId="{78D0ACA9-70C0-4675-A38B-B21DE58373FF}" dt="2022-07-12T16:22:17.970" v="589"/>
        <pc:sldMkLst>
          <pc:docMk/>
          <pc:sldMk cId="797180863" sldId="3401"/>
        </pc:sldMkLst>
      </pc:sldChg>
      <pc:sldChg chg="add del setBg">
        <pc:chgData name="Bob German" userId="19671429-1359-457f-bfc1-1be1ee65d4d9" providerId="ADAL" clId="{78D0ACA9-70C0-4675-A38B-B21DE58373FF}" dt="2022-07-12T16:22:07.563" v="587" actId="2696"/>
        <pc:sldMkLst>
          <pc:docMk/>
          <pc:sldMk cId="3600185459" sldId="3401"/>
        </pc:sldMkLst>
      </pc:sldChg>
      <pc:sldChg chg="addSp modSp add mod setBg">
        <pc:chgData name="Bob German" userId="19671429-1359-457f-bfc1-1be1ee65d4d9" providerId="ADAL" clId="{78D0ACA9-70C0-4675-A38B-B21DE58373FF}" dt="2022-07-12T16:29:54.789" v="640" actId="1076"/>
        <pc:sldMkLst>
          <pc:docMk/>
          <pc:sldMk cId="2110431753" sldId="3402"/>
        </pc:sldMkLst>
        <pc:inkChg chg="add mod">
          <ac:chgData name="Bob German" userId="19671429-1359-457f-bfc1-1be1ee65d4d9" providerId="ADAL" clId="{78D0ACA9-70C0-4675-A38B-B21DE58373FF}" dt="2022-07-12T16:29:46.175" v="638"/>
          <ac:inkMkLst>
            <pc:docMk/>
            <pc:sldMk cId="2110431753" sldId="3402"/>
            <ac:inkMk id="2" creationId="{7614467C-28C4-793F-6358-B8CFE3BDEFEB}"/>
          </ac:inkMkLst>
        </pc:inkChg>
        <pc:inkChg chg="add mod">
          <ac:chgData name="Bob German" userId="19671429-1359-457f-bfc1-1be1ee65d4d9" providerId="ADAL" clId="{78D0ACA9-70C0-4675-A38B-B21DE58373FF}" dt="2022-07-12T16:29:46.175" v="638"/>
          <ac:inkMkLst>
            <pc:docMk/>
            <pc:sldMk cId="2110431753" sldId="3402"/>
            <ac:inkMk id="4" creationId="{E020B404-F98A-24C6-EE77-A594F1A36894}"/>
          </ac:inkMkLst>
        </pc:inkChg>
        <pc:inkChg chg="add mod">
          <ac:chgData name="Bob German" userId="19671429-1359-457f-bfc1-1be1ee65d4d9" providerId="ADAL" clId="{78D0ACA9-70C0-4675-A38B-B21DE58373FF}" dt="2022-07-12T16:29:54.789" v="640" actId="1076"/>
          <ac:inkMkLst>
            <pc:docMk/>
            <pc:sldMk cId="2110431753" sldId="3402"/>
            <ac:inkMk id="6" creationId="{83AF11A5-DC86-8153-4E69-18EA39E6BAFD}"/>
          </ac:inkMkLst>
        </pc:inkChg>
      </pc:sldChg>
      <pc:sldChg chg="addSp delSp modSp new mod setBg">
        <pc:chgData name="Bob German" userId="19671429-1359-457f-bfc1-1be1ee65d4d9" providerId="ADAL" clId="{78D0ACA9-70C0-4675-A38B-B21DE58373FF}" dt="2022-07-12T17:23:03.305" v="679" actId="1076"/>
        <pc:sldMkLst>
          <pc:docMk/>
          <pc:sldMk cId="3284223911" sldId="3403"/>
        </pc:sldMkLst>
        <pc:spChg chg="del">
          <ac:chgData name="Bob German" userId="19671429-1359-457f-bfc1-1be1ee65d4d9" providerId="ADAL" clId="{78D0ACA9-70C0-4675-A38B-B21DE58373FF}" dt="2022-07-12T17:20:17.571" v="648" actId="478"/>
          <ac:spMkLst>
            <pc:docMk/>
            <pc:sldMk cId="3284223911" sldId="3403"/>
            <ac:spMk id="2" creationId="{6FF44C50-44CB-A927-91B5-2C53D57AB157}"/>
          </ac:spMkLst>
        </pc:spChg>
        <pc:picChg chg="add mod">
          <ac:chgData name="Bob German" userId="19671429-1359-457f-bfc1-1be1ee65d4d9" providerId="ADAL" clId="{78D0ACA9-70C0-4675-A38B-B21DE58373FF}" dt="2022-07-12T17:20:13.543" v="647" actId="14100"/>
          <ac:picMkLst>
            <pc:docMk/>
            <pc:sldMk cId="3284223911" sldId="3403"/>
            <ac:picMk id="4" creationId="{458D6EE6-9E47-FA76-2C46-9213545C5A63}"/>
          </ac:picMkLst>
        </pc:picChg>
        <pc:picChg chg="add mod ord">
          <ac:chgData name="Bob German" userId="19671429-1359-457f-bfc1-1be1ee65d4d9" providerId="ADAL" clId="{78D0ACA9-70C0-4675-A38B-B21DE58373FF}" dt="2022-07-12T17:23:03.305" v="679" actId="1076"/>
          <ac:picMkLst>
            <pc:docMk/>
            <pc:sldMk cId="3284223911" sldId="3403"/>
            <ac:picMk id="6" creationId="{5178B495-758F-FC86-1635-FDB36F7A8925}"/>
          </ac:picMkLst>
        </pc:picChg>
        <pc:picChg chg="add mod modCrop">
          <ac:chgData name="Bob German" userId="19671429-1359-457f-bfc1-1be1ee65d4d9" providerId="ADAL" clId="{78D0ACA9-70C0-4675-A38B-B21DE58373FF}" dt="2022-07-12T17:23:03.305" v="679" actId="1076"/>
          <ac:picMkLst>
            <pc:docMk/>
            <pc:sldMk cId="3284223911" sldId="3403"/>
            <ac:picMk id="7" creationId="{69DB4D26-F3CB-9E21-D4B3-5BF419BF0194}"/>
          </ac:picMkLst>
        </pc:picChg>
        <pc:picChg chg="add mod">
          <ac:chgData name="Bob German" userId="19671429-1359-457f-bfc1-1be1ee65d4d9" providerId="ADAL" clId="{78D0ACA9-70C0-4675-A38B-B21DE58373FF}" dt="2022-07-12T17:23:03.305" v="679" actId="1076"/>
          <ac:picMkLst>
            <pc:docMk/>
            <pc:sldMk cId="3284223911" sldId="3403"/>
            <ac:picMk id="8" creationId="{D8534F54-5489-4A3F-6BCF-A9E38E1006D3}"/>
          </ac:picMkLst>
        </pc:picChg>
      </pc:sldChg>
      <pc:sldChg chg="add del setBg">
        <pc:chgData name="Bob German" userId="19671429-1359-457f-bfc1-1be1ee65d4d9" providerId="ADAL" clId="{78D0ACA9-70C0-4675-A38B-B21DE58373FF}" dt="2022-07-12T16:26:45.621" v="597"/>
        <pc:sldMkLst>
          <pc:docMk/>
          <pc:sldMk cId="3728257597" sldId="3403"/>
        </pc:sldMkLst>
      </pc:sldChg>
    </pc:docChg>
  </pc:docChgLst>
  <pc:docChgLst>
    <pc:chgData name="Bob German" userId="19671429-1359-457f-bfc1-1be1ee65d4d9" providerId="ADAL" clId="{249110D5-2FA8-433F-A9F7-7D80BF6483FB}"/>
    <pc:docChg chg="undo custSel addSld delSld modSld sldOrd addSection modSection">
      <pc:chgData name="Bob German" userId="19671429-1359-457f-bfc1-1be1ee65d4d9" providerId="ADAL" clId="{249110D5-2FA8-433F-A9F7-7D80BF6483FB}" dt="2022-11-04T15:44:16.364" v="9089" actId="20577"/>
      <pc:docMkLst>
        <pc:docMk/>
      </pc:docMkLst>
      <pc:sldChg chg="del">
        <pc:chgData name="Bob German" userId="19671429-1359-457f-bfc1-1be1ee65d4d9" providerId="ADAL" clId="{249110D5-2FA8-433F-A9F7-7D80BF6483FB}" dt="2022-11-04T14:54:04.189" v="117" actId="47"/>
        <pc:sldMkLst>
          <pc:docMk/>
          <pc:sldMk cId="0" sldId="256"/>
        </pc:sldMkLst>
      </pc:sldChg>
      <pc:sldChg chg="modNotesTx">
        <pc:chgData name="Bob German" userId="19671429-1359-457f-bfc1-1be1ee65d4d9" providerId="ADAL" clId="{249110D5-2FA8-433F-A9F7-7D80BF6483FB}" dt="2022-11-04T15:03:49.232" v="1797" actId="313"/>
        <pc:sldMkLst>
          <pc:docMk/>
          <pc:sldMk cId="3403644572" sldId="257"/>
        </pc:sldMkLst>
      </pc:sldChg>
      <pc:sldChg chg="del modNotesTx">
        <pc:chgData name="Bob German" userId="19671429-1359-457f-bfc1-1be1ee65d4d9" providerId="ADAL" clId="{249110D5-2FA8-433F-A9F7-7D80BF6483FB}" dt="2022-11-04T14:55:39.326" v="313" actId="47"/>
        <pc:sldMkLst>
          <pc:docMk/>
          <pc:sldMk cId="2771649041" sldId="3386"/>
        </pc:sldMkLst>
      </pc:sldChg>
      <pc:sldChg chg="ord">
        <pc:chgData name="Bob German" userId="19671429-1359-457f-bfc1-1be1ee65d4d9" providerId="ADAL" clId="{249110D5-2FA8-433F-A9F7-7D80BF6483FB}" dt="2022-11-04T15:17:01.498" v="4297"/>
        <pc:sldMkLst>
          <pc:docMk/>
          <pc:sldMk cId="941762612" sldId="3393"/>
        </pc:sldMkLst>
      </pc:sldChg>
      <pc:sldChg chg="modNotesTx">
        <pc:chgData name="Bob German" userId="19671429-1359-457f-bfc1-1be1ee65d4d9" providerId="ADAL" clId="{249110D5-2FA8-433F-A9F7-7D80BF6483FB}" dt="2022-11-04T15:10:15.940" v="3768" actId="20577"/>
        <pc:sldMkLst>
          <pc:docMk/>
          <pc:sldMk cId="1754481099" sldId="3394"/>
        </pc:sldMkLst>
      </pc:sldChg>
      <pc:sldChg chg="ord">
        <pc:chgData name="Bob German" userId="19671429-1359-457f-bfc1-1be1ee65d4d9" providerId="ADAL" clId="{249110D5-2FA8-433F-A9F7-7D80BF6483FB}" dt="2022-11-04T15:30:13.019" v="6450"/>
        <pc:sldMkLst>
          <pc:docMk/>
          <pc:sldMk cId="1591109763" sldId="3395"/>
        </pc:sldMkLst>
      </pc:sldChg>
      <pc:sldChg chg="ord modNotesTx">
        <pc:chgData name="Bob German" userId="19671429-1359-457f-bfc1-1be1ee65d4d9" providerId="ADAL" clId="{249110D5-2FA8-433F-A9F7-7D80BF6483FB}" dt="2022-11-04T15:34:09.507" v="7044" actId="20577"/>
        <pc:sldMkLst>
          <pc:docMk/>
          <pc:sldMk cId="1513729098" sldId="3396"/>
        </pc:sldMkLst>
      </pc:sldChg>
      <pc:sldChg chg="modNotesTx">
        <pc:chgData name="Bob German" userId="19671429-1359-457f-bfc1-1be1ee65d4d9" providerId="ADAL" clId="{249110D5-2FA8-433F-A9F7-7D80BF6483FB}" dt="2022-11-04T15:00:15.933" v="1313" actId="20577"/>
        <pc:sldMkLst>
          <pc:docMk/>
          <pc:sldMk cId="3325936107" sldId="3397"/>
        </pc:sldMkLst>
      </pc:sldChg>
      <pc:sldChg chg="modNotesTx">
        <pc:chgData name="Bob German" userId="19671429-1359-457f-bfc1-1be1ee65d4d9" providerId="ADAL" clId="{249110D5-2FA8-433F-A9F7-7D80BF6483FB}" dt="2022-11-04T15:44:16.364" v="9089" actId="20577"/>
        <pc:sldMkLst>
          <pc:docMk/>
          <pc:sldMk cId="3923720762" sldId="3398"/>
        </pc:sldMkLst>
      </pc:sldChg>
      <pc:sldChg chg="del ord">
        <pc:chgData name="Bob German" userId="19671429-1359-457f-bfc1-1be1ee65d4d9" providerId="ADAL" clId="{249110D5-2FA8-433F-A9F7-7D80BF6483FB}" dt="2022-11-04T15:40:36.040" v="7892" actId="47"/>
        <pc:sldMkLst>
          <pc:docMk/>
          <pc:sldMk cId="1392021117" sldId="3399"/>
        </pc:sldMkLst>
      </pc:sldChg>
      <pc:sldChg chg="add">
        <pc:chgData name="Bob German" userId="19671429-1359-457f-bfc1-1be1ee65d4d9" providerId="ADAL" clId="{249110D5-2FA8-433F-A9F7-7D80BF6483FB}" dt="2022-11-04T14:53:23.169" v="88"/>
        <pc:sldMkLst>
          <pc:docMk/>
          <pc:sldMk cId="2226477075" sldId="2123258809"/>
        </pc:sldMkLst>
      </pc:sldChg>
      <pc:sldChg chg="modNotesTx">
        <pc:chgData name="Bob German" userId="19671429-1359-457f-bfc1-1be1ee65d4d9" providerId="ADAL" clId="{249110D5-2FA8-433F-A9F7-7D80BF6483FB}" dt="2022-11-04T15:43:41.850" v="8913" actId="20577"/>
        <pc:sldMkLst>
          <pc:docMk/>
          <pc:sldMk cId="850150772" sldId="2147471647"/>
        </pc:sldMkLst>
      </pc:sldChg>
      <pc:sldChg chg="modNotesTx">
        <pc:chgData name="Bob German" userId="19671429-1359-457f-bfc1-1be1ee65d4d9" providerId="ADAL" clId="{249110D5-2FA8-433F-A9F7-7D80BF6483FB}" dt="2022-11-04T15:42:47.226" v="8623" actId="20577"/>
        <pc:sldMkLst>
          <pc:docMk/>
          <pc:sldMk cId="339882828" sldId="2147471648"/>
        </pc:sldMkLst>
      </pc:sldChg>
      <pc:sldChg chg="addSp delSp modSp new mod setBg modClrScheme modAnim chgLayout modNotesTx">
        <pc:chgData name="Bob German" userId="19671429-1359-457f-bfc1-1be1ee65d4d9" providerId="ADAL" clId="{249110D5-2FA8-433F-A9F7-7D80BF6483FB}" dt="2022-11-04T15:14:53.414" v="4017" actId="20577"/>
        <pc:sldMkLst>
          <pc:docMk/>
          <pc:sldMk cId="55515720" sldId="2147471649"/>
        </pc:sldMkLst>
        <pc:spChg chg="del">
          <ac:chgData name="Bob German" userId="19671429-1359-457f-bfc1-1be1ee65d4d9" providerId="ADAL" clId="{249110D5-2FA8-433F-A9F7-7D80BF6483FB}" dt="2022-11-04T14:48:15.703" v="2" actId="478"/>
          <ac:spMkLst>
            <pc:docMk/>
            <pc:sldMk cId="55515720" sldId="2147471649"/>
            <ac:spMk id="2" creationId="{ED98C998-B7F6-322A-E3EF-D76D60F900F6}"/>
          </ac:spMkLst>
        </pc:spChg>
        <pc:spChg chg="del">
          <ac:chgData name="Bob German" userId="19671429-1359-457f-bfc1-1be1ee65d4d9" providerId="ADAL" clId="{249110D5-2FA8-433F-A9F7-7D80BF6483FB}" dt="2022-11-04T14:48:14.776" v="1" actId="478"/>
          <ac:spMkLst>
            <pc:docMk/>
            <pc:sldMk cId="55515720" sldId="2147471649"/>
            <ac:spMk id="3" creationId="{24D9BBBF-9012-8269-72D3-6E4A3D573855}"/>
          </ac:spMkLst>
        </pc:spChg>
        <pc:spChg chg="add del mod">
          <ac:chgData name="Bob German" userId="19671429-1359-457f-bfc1-1be1ee65d4d9" providerId="ADAL" clId="{249110D5-2FA8-433F-A9F7-7D80BF6483FB}" dt="2022-11-04T14:48:28.854" v="4" actId="700"/>
          <ac:spMkLst>
            <pc:docMk/>
            <pc:sldMk cId="55515720" sldId="2147471649"/>
            <ac:spMk id="4" creationId="{9E743F21-E567-AA8E-4D77-32A7DEF62D3B}"/>
          </ac:spMkLst>
        </pc:spChg>
        <pc:picChg chg="add mod">
          <ac:chgData name="Bob German" userId="19671429-1359-457f-bfc1-1be1ee65d4d9" providerId="ADAL" clId="{249110D5-2FA8-433F-A9F7-7D80BF6483FB}" dt="2022-11-04T15:13:55.567" v="3891" actId="1076"/>
          <ac:picMkLst>
            <pc:docMk/>
            <pc:sldMk cId="55515720" sldId="2147471649"/>
            <ac:picMk id="6" creationId="{EBA189AF-0DFB-455F-F495-F92FF3D1A11D}"/>
          </ac:picMkLst>
        </pc:picChg>
        <pc:cxnChg chg="add mod">
          <ac:chgData name="Bob German" userId="19671429-1359-457f-bfc1-1be1ee65d4d9" providerId="ADAL" clId="{249110D5-2FA8-433F-A9F7-7D80BF6483FB}" dt="2022-11-04T15:14:19.508" v="3898" actId="14100"/>
          <ac:cxnSpMkLst>
            <pc:docMk/>
            <pc:sldMk cId="55515720" sldId="2147471649"/>
            <ac:cxnSpMk id="8" creationId="{4BFBC131-6163-A601-C95C-DCD623380A0F}"/>
          </ac:cxnSpMkLst>
        </pc:cxnChg>
      </pc:sldChg>
      <pc:sldChg chg="addSp modSp add mod modNotesTx">
        <pc:chgData name="Bob German" userId="19671429-1359-457f-bfc1-1be1ee65d4d9" providerId="ADAL" clId="{249110D5-2FA8-433F-A9F7-7D80BF6483FB}" dt="2022-11-04T15:16:24.777" v="4294" actId="20577"/>
        <pc:sldMkLst>
          <pc:docMk/>
          <pc:sldMk cId="1095221122" sldId="2147471650"/>
        </pc:sldMkLst>
        <pc:picChg chg="add mod">
          <ac:chgData name="Bob German" userId="19671429-1359-457f-bfc1-1be1ee65d4d9" providerId="ADAL" clId="{249110D5-2FA8-433F-A9F7-7D80BF6483FB}" dt="2022-11-04T14:49:48.035" v="17" actId="962"/>
          <ac:picMkLst>
            <pc:docMk/>
            <pc:sldMk cId="1095221122" sldId="2147471650"/>
            <ac:picMk id="3" creationId="{DE760E7E-CF2D-AA48-2D45-464A070775B1}"/>
          </ac:picMkLst>
        </pc:picChg>
      </pc:sldChg>
      <pc:sldChg chg="addSp modSp add mod modAnim modNotesTx">
        <pc:chgData name="Bob German" userId="19671429-1359-457f-bfc1-1be1ee65d4d9" providerId="ADAL" clId="{249110D5-2FA8-433F-A9F7-7D80BF6483FB}" dt="2022-11-04T15:20:11.859" v="4746"/>
        <pc:sldMkLst>
          <pc:docMk/>
          <pc:sldMk cId="761048954" sldId="2147471651"/>
        </pc:sldMkLst>
        <pc:picChg chg="add mod">
          <ac:chgData name="Bob German" userId="19671429-1359-457f-bfc1-1be1ee65d4d9" providerId="ADAL" clId="{249110D5-2FA8-433F-A9F7-7D80BF6483FB}" dt="2022-11-04T14:50:01.476" v="29" actId="27614"/>
          <ac:picMkLst>
            <pc:docMk/>
            <pc:sldMk cId="761048954" sldId="2147471651"/>
            <ac:picMk id="3" creationId="{23275BB5-3A01-06EE-897C-98C27530FE09}"/>
          </ac:picMkLst>
        </pc:picChg>
        <pc:cxnChg chg="add mod">
          <ac:chgData name="Bob German" userId="19671429-1359-457f-bfc1-1be1ee65d4d9" providerId="ADAL" clId="{249110D5-2FA8-433F-A9F7-7D80BF6483FB}" dt="2022-11-04T15:18:05.352" v="4450" actId="1076"/>
          <ac:cxnSpMkLst>
            <pc:docMk/>
            <pc:sldMk cId="761048954" sldId="2147471651"/>
            <ac:cxnSpMk id="4" creationId="{E4304D44-AEB4-8497-8D37-EBA42F64DD47}"/>
          </ac:cxnSpMkLst>
        </pc:cxnChg>
      </pc:sldChg>
      <pc:sldChg chg="add del">
        <pc:chgData name="Bob German" userId="19671429-1359-457f-bfc1-1be1ee65d4d9" providerId="ADAL" clId="{249110D5-2FA8-433F-A9F7-7D80BF6483FB}" dt="2022-11-04T14:53:04.705" v="87" actId="47"/>
        <pc:sldMkLst>
          <pc:docMk/>
          <pc:sldMk cId="3476726213" sldId="2147471652"/>
        </pc:sldMkLst>
      </pc:sldChg>
      <pc:sldChg chg="add del">
        <pc:chgData name="Bob German" userId="19671429-1359-457f-bfc1-1be1ee65d4d9" providerId="ADAL" clId="{249110D5-2FA8-433F-A9F7-7D80BF6483FB}" dt="2022-11-04T14:53:04.705" v="87" actId="47"/>
        <pc:sldMkLst>
          <pc:docMk/>
          <pc:sldMk cId="452461112" sldId="2147471653"/>
        </pc:sldMkLst>
      </pc:sldChg>
      <pc:sldChg chg="add del">
        <pc:chgData name="Bob German" userId="19671429-1359-457f-bfc1-1be1ee65d4d9" providerId="ADAL" clId="{249110D5-2FA8-433F-A9F7-7D80BF6483FB}" dt="2022-11-04T14:53:04.705" v="87" actId="47"/>
        <pc:sldMkLst>
          <pc:docMk/>
          <pc:sldMk cId="1426835297" sldId="2147471654"/>
        </pc:sldMkLst>
      </pc:sldChg>
      <pc:sldChg chg="add del">
        <pc:chgData name="Bob German" userId="19671429-1359-457f-bfc1-1be1ee65d4d9" providerId="ADAL" clId="{249110D5-2FA8-433F-A9F7-7D80BF6483FB}" dt="2022-11-04T14:53:04.705" v="87" actId="47"/>
        <pc:sldMkLst>
          <pc:docMk/>
          <pc:sldMk cId="1094166062" sldId="2147471655"/>
        </pc:sldMkLst>
      </pc:sldChg>
      <pc:sldChg chg="addSp modSp add mod modAnim modNotesTx">
        <pc:chgData name="Bob German" userId="19671429-1359-457f-bfc1-1be1ee65d4d9" providerId="ADAL" clId="{249110D5-2FA8-433F-A9F7-7D80BF6483FB}" dt="2022-11-04T15:20:03.523" v="4745"/>
        <pc:sldMkLst>
          <pc:docMk/>
          <pc:sldMk cId="2518618447" sldId="2147471656"/>
        </pc:sldMkLst>
        <pc:picChg chg="add mod">
          <ac:chgData name="Bob German" userId="19671429-1359-457f-bfc1-1be1ee65d4d9" providerId="ADAL" clId="{249110D5-2FA8-433F-A9F7-7D80BF6483FB}" dt="2022-11-04T14:50:10.870" v="31" actId="27614"/>
          <ac:picMkLst>
            <pc:docMk/>
            <pc:sldMk cId="2518618447" sldId="2147471656"/>
            <ac:picMk id="3" creationId="{318FF4DB-8715-E3F8-9DF0-FB474FB4A950}"/>
          </ac:picMkLst>
        </pc:picChg>
        <pc:cxnChg chg="add mod">
          <ac:chgData name="Bob German" userId="19671429-1359-457f-bfc1-1be1ee65d4d9" providerId="ADAL" clId="{249110D5-2FA8-433F-A9F7-7D80BF6483FB}" dt="2022-11-04T15:19:58.816" v="4744" actId="1076"/>
          <ac:cxnSpMkLst>
            <pc:docMk/>
            <pc:sldMk cId="2518618447" sldId="2147471656"/>
            <ac:cxnSpMk id="4" creationId="{BB14EB05-3EA8-0566-FE93-14F01191134A}"/>
          </ac:cxnSpMkLst>
        </pc:cxnChg>
      </pc:sldChg>
      <pc:sldChg chg="addSp modSp add mod modAnim modNotesTx">
        <pc:chgData name="Bob German" userId="19671429-1359-457f-bfc1-1be1ee65d4d9" providerId="ADAL" clId="{249110D5-2FA8-433F-A9F7-7D80BF6483FB}" dt="2022-11-04T15:22:05.363" v="5072" actId="1076"/>
        <pc:sldMkLst>
          <pc:docMk/>
          <pc:sldMk cId="914505878" sldId="2147471657"/>
        </pc:sldMkLst>
        <pc:picChg chg="add mod">
          <ac:chgData name="Bob German" userId="19671429-1359-457f-bfc1-1be1ee65d4d9" providerId="ADAL" clId="{249110D5-2FA8-433F-A9F7-7D80BF6483FB}" dt="2022-11-04T14:50:24.397" v="33" actId="27614"/>
          <ac:picMkLst>
            <pc:docMk/>
            <pc:sldMk cId="914505878" sldId="2147471657"/>
            <ac:picMk id="3" creationId="{1137B118-4909-1F33-577D-1110E429960E}"/>
          </ac:picMkLst>
        </pc:picChg>
        <pc:cxnChg chg="add mod">
          <ac:chgData name="Bob German" userId="19671429-1359-457f-bfc1-1be1ee65d4d9" providerId="ADAL" clId="{249110D5-2FA8-433F-A9F7-7D80BF6483FB}" dt="2022-11-04T15:22:05.363" v="5072" actId="1076"/>
          <ac:cxnSpMkLst>
            <pc:docMk/>
            <pc:sldMk cId="914505878" sldId="2147471657"/>
            <ac:cxnSpMk id="4" creationId="{1BF39CDA-3557-F6FD-611B-AB3EE690F4D2}"/>
          </ac:cxnSpMkLst>
        </pc:cxnChg>
      </pc:sldChg>
      <pc:sldChg chg="addSp modSp add mod modAnim modNotesTx">
        <pc:chgData name="Bob German" userId="19671429-1359-457f-bfc1-1be1ee65d4d9" providerId="ADAL" clId="{249110D5-2FA8-433F-A9F7-7D80BF6483FB}" dt="2022-11-04T15:23:33.619" v="5231" actId="20577"/>
        <pc:sldMkLst>
          <pc:docMk/>
          <pc:sldMk cId="2887169745" sldId="2147471658"/>
        </pc:sldMkLst>
        <pc:picChg chg="add mod">
          <ac:chgData name="Bob German" userId="19671429-1359-457f-bfc1-1be1ee65d4d9" providerId="ADAL" clId="{249110D5-2FA8-433F-A9F7-7D80BF6483FB}" dt="2022-11-04T14:50:32.833" v="36" actId="962"/>
          <ac:picMkLst>
            <pc:docMk/>
            <pc:sldMk cId="2887169745" sldId="2147471658"/>
            <ac:picMk id="3" creationId="{DF792BFC-1D7E-8E34-9F04-5A6A1DAFC7EE}"/>
          </ac:picMkLst>
        </pc:picChg>
        <pc:cxnChg chg="add mod">
          <ac:chgData name="Bob German" userId="19671429-1359-457f-bfc1-1be1ee65d4d9" providerId="ADAL" clId="{249110D5-2FA8-433F-A9F7-7D80BF6483FB}" dt="2022-11-04T15:23:23.004" v="5186" actId="1076"/>
          <ac:cxnSpMkLst>
            <pc:docMk/>
            <pc:sldMk cId="2887169745" sldId="2147471658"/>
            <ac:cxnSpMk id="4" creationId="{07FC63FF-AC49-28CB-AA47-B32C1800ADDD}"/>
          </ac:cxnSpMkLst>
        </pc:cxnChg>
      </pc:sldChg>
      <pc:sldChg chg="addSp modSp add del mod modNotesTx">
        <pc:chgData name="Bob German" userId="19671429-1359-457f-bfc1-1be1ee65d4d9" providerId="ADAL" clId="{249110D5-2FA8-433F-A9F7-7D80BF6483FB}" dt="2022-11-04T15:23:43.783" v="5241" actId="47"/>
        <pc:sldMkLst>
          <pc:docMk/>
          <pc:sldMk cId="2978829270" sldId="2147471659"/>
        </pc:sldMkLst>
        <pc:picChg chg="add mod">
          <ac:chgData name="Bob German" userId="19671429-1359-457f-bfc1-1be1ee65d4d9" providerId="ADAL" clId="{249110D5-2FA8-433F-A9F7-7D80BF6483FB}" dt="2022-11-04T14:50:48.495" v="39" actId="27614"/>
          <ac:picMkLst>
            <pc:docMk/>
            <pc:sldMk cId="2978829270" sldId="2147471659"/>
            <ac:picMk id="3" creationId="{DB099D95-53EE-70CD-FBD8-4A223B022147}"/>
          </ac:picMkLst>
        </pc:picChg>
      </pc:sldChg>
      <pc:sldChg chg="addSp modSp add mod modNotesTx">
        <pc:chgData name="Bob German" userId="19671429-1359-457f-bfc1-1be1ee65d4d9" providerId="ADAL" clId="{249110D5-2FA8-433F-A9F7-7D80BF6483FB}" dt="2022-11-04T15:24:08.668" v="5316" actId="20577"/>
        <pc:sldMkLst>
          <pc:docMk/>
          <pc:sldMk cId="2022456143" sldId="2147471660"/>
        </pc:sldMkLst>
        <pc:picChg chg="add mod">
          <ac:chgData name="Bob German" userId="19671429-1359-457f-bfc1-1be1ee65d4d9" providerId="ADAL" clId="{249110D5-2FA8-433F-A9F7-7D80BF6483FB}" dt="2022-11-04T14:51:05.290" v="56" actId="27614"/>
          <ac:picMkLst>
            <pc:docMk/>
            <pc:sldMk cId="2022456143" sldId="2147471660"/>
            <ac:picMk id="3" creationId="{FE34ED66-0A04-DABA-CD8D-C8DD36D908F5}"/>
          </ac:picMkLst>
        </pc:picChg>
      </pc:sldChg>
      <pc:sldChg chg="add del">
        <pc:chgData name="Bob German" userId="19671429-1359-457f-bfc1-1be1ee65d4d9" providerId="ADAL" clId="{249110D5-2FA8-433F-A9F7-7D80BF6483FB}" dt="2022-11-04T14:53:04.705" v="87" actId="47"/>
        <pc:sldMkLst>
          <pc:docMk/>
          <pc:sldMk cId="1455688347" sldId="2147471661"/>
        </pc:sldMkLst>
      </pc:sldChg>
      <pc:sldChg chg="add del">
        <pc:chgData name="Bob German" userId="19671429-1359-457f-bfc1-1be1ee65d4d9" providerId="ADAL" clId="{249110D5-2FA8-433F-A9F7-7D80BF6483FB}" dt="2022-11-04T14:53:04.705" v="87" actId="47"/>
        <pc:sldMkLst>
          <pc:docMk/>
          <pc:sldMk cId="1390778699" sldId="2147471662"/>
        </pc:sldMkLst>
      </pc:sldChg>
      <pc:sldChg chg="add del">
        <pc:chgData name="Bob German" userId="19671429-1359-457f-bfc1-1be1ee65d4d9" providerId="ADAL" clId="{249110D5-2FA8-433F-A9F7-7D80BF6483FB}" dt="2022-11-04T14:53:04.705" v="87" actId="47"/>
        <pc:sldMkLst>
          <pc:docMk/>
          <pc:sldMk cId="2957733864" sldId="2147471663"/>
        </pc:sldMkLst>
      </pc:sldChg>
      <pc:sldChg chg="add del">
        <pc:chgData name="Bob German" userId="19671429-1359-457f-bfc1-1be1ee65d4d9" providerId="ADAL" clId="{249110D5-2FA8-433F-A9F7-7D80BF6483FB}" dt="2022-11-04T14:53:04.705" v="87" actId="47"/>
        <pc:sldMkLst>
          <pc:docMk/>
          <pc:sldMk cId="4086563437" sldId="2147471664"/>
        </pc:sldMkLst>
      </pc:sldChg>
      <pc:sldChg chg="addSp delSp modSp add del mod setBg modNotesTx">
        <pc:chgData name="Bob German" userId="19671429-1359-457f-bfc1-1be1ee65d4d9" providerId="ADAL" clId="{249110D5-2FA8-433F-A9F7-7D80BF6483FB}" dt="2022-11-04T14:56:59.964" v="389" actId="20577"/>
        <pc:sldMkLst>
          <pc:docMk/>
          <pc:sldMk cId="2354002921" sldId="2147471665"/>
        </pc:sldMkLst>
        <pc:spChg chg="mod">
          <ac:chgData name="Bob German" userId="19671429-1359-457f-bfc1-1be1ee65d4d9" providerId="ADAL" clId="{249110D5-2FA8-433F-A9F7-7D80BF6483FB}" dt="2022-11-04T14:53:45.924" v="113" actId="20577"/>
          <ac:spMkLst>
            <pc:docMk/>
            <pc:sldMk cId="2354002921" sldId="2147471665"/>
            <ac:spMk id="3" creationId="{72B088FB-B452-A183-6528-D8E9E2A6C989}"/>
          </ac:spMkLst>
        </pc:spChg>
        <pc:spChg chg="add del">
          <ac:chgData name="Bob German" userId="19671429-1359-457f-bfc1-1be1ee65d4d9" providerId="ADAL" clId="{249110D5-2FA8-433F-A9F7-7D80BF6483FB}" dt="2022-11-04T14:53:58.495" v="115" actId="22"/>
          <ac:spMkLst>
            <pc:docMk/>
            <pc:sldMk cId="2354002921" sldId="2147471665"/>
            <ac:spMk id="9" creationId="{CDA5FD1B-EFCC-A970-BA32-6365A73F0BFA}"/>
          </ac:spMkLst>
        </pc:spChg>
      </pc:sldChg>
      <pc:sldChg chg="add del">
        <pc:chgData name="Bob German" userId="19671429-1359-457f-bfc1-1be1ee65d4d9" providerId="ADAL" clId="{249110D5-2FA8-433F-A9F7-7D80BF6483FB}" dt="2022-11-04T14:53:04.705" v="87" actId="47"/>
        <pc:sldMkLst>
          <pc:docMk/>
          <pc:sldMk cId="2719875907" sldId="2147471665"/>
        </pc:sldMkLst>
      </pc:sldChg>
      <pc:sldChg chg="addSp modSp add mod modNotesTx">
        <pc:chgData name="Bob German" userId="19671429-1359-457f-bfc1-1be1ee65d4d9" providerId="ADAL" clId="{249110D5-2FA8-433F-A9F7-7D80BF6483FB}" dt="2022-11-04T15:24:27.957" v="5395" actId="20577"/>
        <pc:sldMkLst>
          <pc:docMk/>
          <pc:sldMk cId="1758226069" sldId="2147471666"/>
        </pc:sldMkLst>
        <pc:picChg chg="add mod">
          <ac:chgData name="Bob German" userId="19671429-1359-457f-bfc1-1be1ee65d4d9" providerId="ADAL" clId="{249110D5-2FA8-433F-A9F7-7D80BF6483FB}" dt="2022-11-04T14:51:17.495" v="59" actId="962"/>
          <ac:picMkLst>
            <pc:docMk/>
            <pc:sldMk cId="1758226069" sldId="2147471666"/>
            <ac:picMk id="3" creationId="{50D27BFB-0FE1-6B29-0CF3-16124490916B}"/>
          </ac:picMkLst>
        </pc:picChg>
      </pc:sldChg>
      <pc:sldChg chg="addSp modSp add mod modAnim modNotesTx">
        <pc:chgData name="Bob German" userId="19671429-1359-457f-bfc1-1be1ee65d4d9" providerId="ADAL" clId="{249110D5-2FA8-433F-A9F7-7D80BF6483FB}" dt="2022-11-04T15:25:23.640" v="5582"/>
        <pc:sldMkLst>
          <pc:docMk/>
          <pc:sldMk cId="3209145162" sldId="2147471667"/>
        </pc:sldMkLst>
        <pc:picChg chg="add mod">
          <ac:chgData name="Bob German" userId="19671429-1359-457f-bfc1-1be1ee65d4d9" providerId="ADAL" clId="{249110D5-2FA8-433F-A9F7-7D80BF6483FB}" dt="2022-11-04T14:51:26.545" v="62" actId="962"/>
          <ac:picMkLst>
            <pc:docMk/>
            <pc:sldMk cId="3209145162" sldId="2147471667"/>
            <ac:picMk id="3" creationId="{493BF124-D269-C7DD-12A4-480E8F269459}"/>
          </ac:picMkLst>
        </pc:picChg>
        <pc:cxnChg chg="add mod">
          <ac:chgData name="Bob German" userId="19671429-1359-457f-bfc1-1be1ee65d4d9" providerId="ADAL" clId="{249110D5-2FA8-433F-A9F7-7D80BF6483FB}" dt="2022-11-04T15:25:23.640" v="5582"/>
          <ac:cxnSpMkLst>
            <pc:docMk/>
            <pc:sldMk cId="3209145162" sldId="2147471667"/>
            <ac:cxnSpMk id="4" creationId="{7BE99342-AD43-75D7-9B34-8358887827A9}"/>
          </ac:cxnSpMkLst>
        </pc:cxnChg>
      </pc:sldChg>
      <pc:sldChg chg="addSp modSp add del mod">
        <pc:chgData name="Bob German" userId="19671429-1359-457f-bfc1-1be1ee65d4d9" providerId="ADAL" clId="{249110D5-2FA8-433F-A9F7-7D80BF6483FB}" dt="2022-11-04T15:25:25.920" v="5583" actId="47"/>
        <pc:sldMkLst>
          <pc:docMk/>
          <pc:sldMk cId="836863024" sldId="2147471668"/>
        </pc:sldMkLst>
        <pc:picChg chg="add mod">
          <ac:chgData name="Bob German" userId="19671429-1359-457f-bfc1-1be1ee65d4d9" providerId="ADAL" clId="{249110D5-2FA8-433F-A9F7-7D80BF6483FB}" dt="2022-11-04T14:51:38.365" v="64" actId="27614"/>
          <ac:picMkLst>
            <pc:docMk/>
            <pc:sldMk cId="836863024" sldId="2147471668"/>
            <ac:picMk id="3" creationId="{163C15B2-A599-4DC8-F24F-77BCBA351E45}"/>
          </ac:picMkLst>
        </pc:picChg>
      </pc:sldChg>
      <pc:sldChg chg="addSp modSp add mod modNotesTx">
        <pc:chgData name="Bob German" userId="19671429-1359-457f-bfc1-1be1ee65d4d9" providerId="ADAL" clId="{249110D5-2FA8-433F-A9F7-7D80BF6483FB}" dt="2022-11-04T15:26:00.408" v="5758" actId="20577"/>
        <pc:sldMkLst>
          <pc:docMk/>
          <pc:sldMk cId="3431844209" sldId="2147471669"/>
        </pc:sldMkLst>
        <pc:picChg chg="add mod">
          <ac:chgData name="Bob German" userId="19671429-1359-457f-bfc1-1be1ee65d4d9" providerId="ADAL" clId="{249110D5-2FA8-433F-A9F7-7D80BF6483FB}" dt="2022-11-04T14:51:46.180" v="66" actId="27614"/>
          <ac:picMkLst>
            <pc:docMk/>
            <pc:sldMk cId="3431844209" sldId="2147471669"/>
            <ac:picMk id="3" creationId="{3FAEDACD-2F7D-F835-3646-4339D28D902F}"/>
          </ac:picMkLst>
        </pc:picChg>
      </pc:sldChg>
      <pc:sldChg chg="addSp delSp modSp add del mod delAnim modAnim modNotesTx">
        <pc:chgData name="Bob German" userId="19671429-1359-457f-bfc1-1be1ee65d4d9" providerId="ADAL" clId="{249110D5-2FA8-433F-A9F7-7D80BF6483FB}" dt="2022-11-04T15:28:32.233" v="6279" actId="47"/>
        <pc:sldMkLst>
          <pc:docMk/>
          <pc:sldMk cId="632742288" sldId="2147471670"/>
        </pc:sldMkLst>
        <pc:picChg chg="add mod">
          <ac:chgData name="Bob German" userId="19671429-1359-457f-bfc1-1be1ee65d4d9" providerId="ADAL" clId="{249110D5-2FA8-433F-A9F7-7D80BF6483FB}" dt="2022-11-04T14:51:53.064" v="68" actId="27614"/>
          <ac:picMkLst>
            <pc:docMk/>
            <pc:sldMk cId="632742288" sldId="2147471670"/>
            <ac:picMk id="3" creationId="{AFDC9A1D-B959-E821-A140-19DAB990E845}"/>
          </ac:picMkLst>
        </pc:picChg>
        <pc:cxnChg chg="add del mod">
          <ac:chgData name="Bob German" userId="19671429-1359-457f-bfc1-1be1ee65d4d9" providerId="ADAL" clId="{249110D5-2FA8-433F-A9F7-7D80BF6483FB}" dt="2022-11-04T15:28:28.952" v="6277" actId="21"/>
          <ac:cxnSpMkLst>
            <pc:docMk/>
            <pc:sldMk cId="632742288" sldId="2147471670"/>
            <ac:cxnSpMk id="4" creationId="{92643823-0B6C-2A40-D752-558B9B0640CD}"/>
          </ac:cxnSpMkLst>
        </pc:cxnChg>
      </pc:sldChg>
      <pc:sldChg chg="addSp modSp add mod modAnim modNotesTx">
        <pc:chgData name="Bob German" userId="19671429-1359-457f-bfc1-1be1ee65d4d9" providerId="ADAL" clId="{249110D5-2FA8-433F-A9F7-7D80BF6483FB}" dt="2022-11-04T15:33:04.745" v="6790" actId="20577"/>
        <pc:sldMkLst>
          <pc:docMk/>
          <pc:sldMk cId="3792806723" sldId="2147471671"/>
        </pc:sldMkLst>
        <pc:picChg chg="add mod">
          <ac:chgData name="Bob German" userId="19671429-1359-457f-bfc1-1be1ee65d4d9" providerId="ADAL" clId="{249110D5-2FA8-433F-A9F7-7D80BF6483FB}" dt="2022-11-04T14:52:03.950" v="70" actId="27614"/>
          <ac:picMkLst>
            <pc:docMk/>
            <pc:sldMk cId="3792806723" sldId="2147471671"/>
            <ac:picMk id="3" creationId="{018F87EF-DE2E-DF61-082B-DF09A0E61F63}"/>
          </ac:picMkLst>
        </pc:picChg>
        <pc:cxnChg chg="add mod">
          <ac:chgData name="Bob German" userId="19671429-1359-457f-bfc1-1be1ee65d4d9" providerId="ADAL" clId="{249110D5-2FA8-433F-A9F7-7D80BF6483FB}" dt="2022-11-04T15:28:30.016" v="6278"/>
          <ac:cxnSpMkLst>
            <pc:docMk/>
            <pc:sldMk cId="3792806723" sldId="2147471671"/>
            <ac:cxnSpMk id="4" creationId="{0AB927AA-2B80-BDA2-346D-DCDA1995BE22}"/>
          </ac:cxnSpMkLst>
        </pc:cxnChg>
      </pc:sldChg>
      <pc:sldChg chg="addSp modSp add mod modAnim modNotesTx">
        <pc:chgData name="Bob German" userId="19671429-1359-457f-bfc1-1be1ee65d4d9" providerId="ADAL" clId="{249110D5-2FA8-433F-A9F7-7D80BF6483FB}" dt="2022-11-04T15:35:28.655" v="7250" actId="20577"/>
        <pc:sldMkLst>
          <pc:docMk/>
          <pc:sldMk cId="3085882471" sldId="2147471672"/>
        </pc:sldMkLst>
        <pc:picChg chg="add mod">
          <ac:chgData name="Bob German" userId="19671429-1359-457f-bfc1-1be1ee65d4d9" providerId="ADAL" clId="{249110D5-2FA8-433F-A9F7-7D80BF6483FB}" dt="2022-11-04T14:52:11.658" v="73" actId="962"/>
          <ac:picMkLst>
            <pc:docMk/>
            <pc:sldMk cId="3085882471" sldId="2147471672"/>
            <ac:picMk id="3" creationId="{EEA19A02-278F-3E63-B01C-7230A1C54A28}"/>
          </ac:picMkLst>
        </pc:picChg>
        <pc:cxnChg chg="add mod">
          <ac:chgData name="Bob German" userId="19671429-1359-457f-bfc1-1be1ee65d4d9" providerId="ADAL" clId="{249110D5-2FA8-433F-A9F7-7D80BF6483FB}" dt="2022-11-04T15:35:08.909" v="7185" actId="1076"/>
          <ac:cxnSpMkLst>
            <pc:docMk/>
            <pc:sldMk cId="3085882471" sldId="2147471672"/>
            <ac:cxnSpMk id="4" creationId="{6A157CB6-B96B-36A5-1893-A3235CC3985D}"/>
          </ac:cxnSpMkLst>
        </pc:cxnChg>
      </pc:sldChg>
      <pc:sldChg chg="addSp modSp add mod modNotesTx">
        <pc:chgData name="Bob German" userId="19671429-1359-457f-bfc1-1be1ee65d4d9" providerId="ADAL" clId="{249110D5-2FA8-433F-A9F7-7D80BF6483FB}" dt="2022-11-04T15:37:50.565" v="7633" actId="20577"/>
        <pc:sldMkLst>
          <pc:docMk/>
          <pc:sldMk cId="2351770765" sldId="2147471673"/>
        </pc:sldMkLst>
        <pc:picChg chg="add mod">
          <ac:chgData name="Bob German" userId="19671429-1359-457f-bfc1-1be1ee65d4d9" providerId="ADAL" clId="{249110D5-2FA8-433F-A9F7-7D80BF6483FB}" dt="2022-11-04T14:52:20.256" v="76" actId="962"/>
          <ac:picMkLst>
            <pc:docMk/>
            <pc:sldMk cId="2351770765" sldId="2147471673"/>
            <ac:picMk id="3" creationId="{1F6A04F8-C5EE-3103-7ED9-A974F71C7C6C}"/>
          </ac:picMkLst>
        </pc:picChg>
      </pc:sldChg>
      <pc:sldChg chg="addSp delSp modSp add mod modAnim modNotesTx">
        <pc:chgData name="Bob German" userId="19671429-1359-457f-bfc1-1be1ee65d4d9" providerId="ADAL" clId="{249110D5-2FA8-433F-A9F7-7D80BF6483FB}" dt="2022-11-04T15:38:42.062" v="7677" actId="20577"/>
        <pc:sldMkLst>
          <pc:docMk/>
          <pc:sldMk cId="219970603" sldId="2147471674"/>
        </pc:sldMkLst>
        <pc:spChg chg="add del">
          <ac:chgData name="Bob German" userId="19671429-1359-457f-bfc1-1be1ee65d4d9" providerId="ADAL" clId="{249110D5-2FA8-433F-A9F7-7D80BF6483FB}" dt="2022-11-04T15:38:02.698" v="7635" actId="22"/>
          <ac:spMkLst>
            <pc:docMk/>
            <pc:sldMk cId="219970603" sldId="2147471674"/>
            <ac:spMk id="5" creationId="{94CE20E5-98F8-B8A5-943C-F31F69446594}"/>
          </ac:spMkLst>
        </pc:spChg>
        <pc:picChg chg="add mod">
          <ac:chgData name="Bob German" userId="19671429-1359-457f-bfc1-1be1ee65d4d9" providerId="ADAL" clId="{249110D5-2FA8-433F-A9F7-7D80BF6483FB}" dt="2022-11-04T14:52:34.396" v="79" actId="962"/>
          <ac:picMkLst>
            <pc:docMk/>
            <pc:sldMk cId="219970603" sldId="2147471674"/>
            <ac:picMk id="3" creationId="{B4936D44-ACE9-5368-DC88-C6C0D3C84025}"/>
          </ac:picMkLst>
        </pc:picChg>
        <pc:cxnChg chg="add mod">
          <ac:chgData name="Bob German" userId="19671429-1359-457f-bfc1-1be1ee65d4d9" providerId="ADAL" clId="{249110D5-2FA8-433F-A9F7-7D80BF6483FB}" dt="2022-11-04T15:38:15.469" v="7638" actId="1076"/>
          <ac:cxnSpMkLst>
            <pc:docMk/>
            <pc:sldMk cId="219970603" sldId="2147471674"/>
            <ac:cxnSpMk id="6" creationId="{9105F7EB-2CB1-D276-60E3-0C0C380036B3}"/>
          </ac:cxnSpMkLst>
        </pc:cxnChg>
      </pc:sldChg>
      <pc:sldChg chg="addSp modSp add mod modAnim modNotesTx">
        <pc:chgData name="Bob German" userId="19671429-1359-457f-bfc1-1be1ee65d4d9" providerId="ADAL" clId="{249110D5-2FA8-433F-A9F7-7D80BF6483FB}" dt="2022-11-04T15:39:15.770" v="7823" actId="1076"/>
        <pc:sldMkLst>
          <pc:docMk/>
          <pc:sldMk cId="2855606814" sldId="2147471675"/>
        </pc:sldMkLst>
        <pc:picChg chg="add mod">
          <ac:chgData name="Bob German" userId="19671429-1359-457f-bfc1-1be1ee65d4d9" providerId="ADAL" clId="{249110D5-2FA8-433F-A9F7-7D80BF6483FB}" dt="2022-11-04T14:52:43.742" v="81" actId="27614"/>
          <ac:picMkLst>
            <pc:docMk/>
            <pc:sldMk cId="2855606814" sldId="2147471675"/>
            <ac:picMk id="3" creationId="{B62312CE-3C20-D313-04F7-2EF421C875DA}"/>
          </ac:picMkLst>
        </pc:picChg>
        <pc:cxnChg chg="add mod">
          <ac:chgData name="Bob German" userId="19671429-1359-457f-bfc1-1be1ee65d4d9" providerId="ADAL" clId="{249110D5-2FA8-433F-A9F7-7D80BF6483FB}" dt="2022-11-04T15:39:15.770" v="7823" actId="1076"/>
          <ac:cxnSpMkLst>
            <pc:docMk/>
            <pc:sldMk cId="2855606814" sldId="2147471675"/>
            <ac:cxnSpMk id="4" creationId="{33BE1412-37B7-A8CC-F188-C770B88768D9}"/>
          </ac:cxnSpMkLst>
        </pc:cxnChg>
      </pc:sldChg>
      <pc:sldChg chg="addSp modSp add mod modNotesTx">
        <pc:chgData name="Bob German" userId="19671429-1359-457f-bfc1-1be1ee65d4d9" providerId="ADAL" clId="{249110D5-2FA8-433F-A9F7-7D80BF6483FB}" dt="2022-11-04T15:39:36.193" v="7889" actId="20577"/>
        <pc:sldMkLst>
          <pc:docMk/>
          <pc:sldMk cId="2333198717" sldId="2147471676"/>
        </pc:sldMkLst>
        <pc:picChg chg="add mod">
          <ac:chgData name="Bob German" userId="19671429-1359-457f-bfc1-1be1ee65d4d9" providerId="ADAL" clId="{249110D5-2FA8-433F-A9F7-7D80BF6483FB}" dt="2022-11-04T14:52:51.656" v="84" actId="962"/>
          <ac:picMkLst>
            <pc:docMk/>
            <pc:sldMk cId="2333198717" sldId="2147471676"/>
            <ac:picMk id="3" creationId="{5B135822-4369-B3FA-1968-9E5F9FF7BC0C}"/>
          </ac:picMkLst>
        </pc:picChg>
      </pc:sldChg>
      <pc:sldChg chg="addSp modSp add del mod">
        <pc:chgData name="Bob German" userId="19671429-1359-457f-bfc1-1be1ee65d4d9" providerId="ADAL" clId="{249110D5-2FA8-433F-A9F7-7D80BF6483FB}" dt="2022-11-04T15:40:36.040" v="7892" actId="47"/>
        <pc:sldMkLst>
          <pc:docMk/>
          <pc:sldMk cId="2300950818" sldId="2147471677"/>
        </pc:sldMkLst>
        <pc:picChg chg="add mod">
          <ac:chgData name="Bob German" userId="19671429-1359-457f-bfc1-1be1ee65d4d9" providerId="ADAL" clId="{249110D5-2FA8-433F-A9F7-7D80BF6483FB}" dt="2022-11-04T14:52:59.993" v="86" actId="27614"/>
          <ac:picMkLst>
            <pc:docMk/>
            <pc:sldMk cId="2300950818" sldId="2147471677"/>
            <ac:picMk id="3" creationId="{BC169882-5404-206C-DB7E-78029A5C50CE}"/>
          </ac:picMkLst>
        </pc:picChg>
      </pc:sldChg>
      <pc:sldChg chg="add del">
        <pc:chgData name="Bob German" userId="19671429-1359-457f-bfc1-1be1ee65d4d9" providerId="ADAL" clId="{249110D5-2FA8-433F-A9F7-7D80BF6483FB}" dt="2022-11-04T14:53:04.705" v="87" actId="47"/>
        <pc:sldMkLst>
          <pc:docMk/>
          <pc:sldMk cId="2088378155" sldId="2147471678"/>
        </pc:sldMkLst>
      </pc:sldChg>
      <pc:sldChg chg="add del">
        <pc:chgData name="Bob German" userId="19671429-1359-457f-bfc1-1be1ee65d4d9" providerId="ADAL" clId="{249110D5-2FA8-433F-A9F7-7D80BF6483FB}" dt="2022-11-04T14:53:04.705" v="87" actId="47"/>
        <pc:sldMkLst>
          <pc:docMk/>
          <pc:sldMk cId="1936893901" sldId="2147471679"/>
        </pc:sldMkLst>
      </pc:sldChg>
      <pc:sldChg chg="add del">
        <pc:chgData name="Bob German" userId="19671429-1359-457f-bfc1-1be1ee65d4d9" providerId="ADAL" clId="{249110D5-2FA8-433F-A9F7-7D80BF6483FB}" dt="2022-11-04T14:53:04.705" v="87" actId="47"/>
        <pc:sldMkLst>
          <pc:docMk/>
          <pc:sldMk cId="763908386" sldId="2147471680"/>
        </pc:sldMkLst>
      </pc:sldChg>
      <pc:sldChg chg="add del">
        <pc:chgData name="Bob German" userId="19671429-1359-457f-bfc1-1be1ee65d4d9" providerId="ADAL" clId="{249110D5-2FA8-433F-A9F7-7D80BF6483FB}" dt="2022-11-04T14:53:04.705" v="87" actId="47"/>
        <pc:sldMkLst>
          <pc:docMk/>
          <pc:sldMk cId="414913957" sldId="2147471681"/>
        </pc:sldMkLst>
      </pc:sldChg>
    </pc:docChg>
  </pc:docChgLst>
  <pc:docChgLst>
    <pc:chgData name="David Starr" userId="6ddbe242-7791-472e-b298-418493ddd580" providerId="ADAL" clId="{2632217A-84F5-41E9-B378-73816B9AA51B}"/>
    <pc:docChg chg="modSld">
      <pc:chgData name="David Starr" userId="6ddbe242-7791-472e-b298-418493ddd580" providerId="ADAL" clId="{2632217A-84F5-41E9-B378-73816B9AA51B}" dt="2022-11-04T19:49:27.628" v="250" actId="6549"/>
      <pc:docMkLst>
        <pc:docMk/>
      </pc:docMkLst>
      <pc:sldChg chg="modNotesTx">
        <pc:chgData name="David Starr" userId="6ddbe242-7791-472e-b298-418493ddd580" providerId="ADAL" clId="{2632217A-84F5-41E9-B378-73816B9AA51B}" dt="2022-11-04T19:45:36.169" v="1" actId="20577"/>
        <pc:sldMkLst>
          <pc:docMk/>
          <pc:sldMk cId="3403644572" sldId="257"/>
        </pc:sldMkLst>
      </pc:sldChg>
      <pc:sldChg chg="modNotesTx">
        <pc:chgData name="David Starr" userId="6ddbe242-7791-472e-b298-418493ddd580" providerId="ADAL" clId="{2632217A-84F5-41E9-B378-73816B9AA51B}" dt="2022-11-04T19:46:16.381" v="18" actId="20577"/>
        <pc:sldMkLst>
          <pc:docMk/>
          <pc:sldMk cId="3124375733" sldId="3392"/>
        </pc:sldMkLst>
      </pc:sldChg>
      <pc:sldChg chg="modNotesTx">
        <pc:chgData name="David Starr" userId="6ddbe242-7791-472e-b298-418493ddd580" providerId="ADAL" clId="{2632217A-84F5-41E9-B378-73816B9AA51B}" dt="2022-11-04T19:49:27.628" v="250" actId="6549"/>
        <pc:sldMkLst>
          <pc:docMk/>
          <pc:sldMk cId="1513729098" sldId="3396"/>
        </pc:sldMkLst>
      </pc:sldChg>
      <pc:sldChg chg="modNotesTx">
        <pc:chgData name="David Starr" userId="6ddbe242-7791-472e-b298-418493ddd580" providerId="ADAL" clId="{2632217A-84F5-41E9-B378-73816B9AA51B}" dt="2022-11-04T19:46:43.180" v="19" actId="20577"/>
        <pc:sldMkLst>
          <pc:docMk/>
          <pc:sldMk cId="1095221122" sldId="2147471650"/>
        </pc:sldMkLst>
      </pc:sldChg>
      <pc:sldChg chg="modNotesTx">
        <pc:chgData name="David Starr" userId="6ddbe242-7791-472e-b298-418493ddd580" providerId="ADAL" clId="{2632217A-84F5-41E9-B378-73816B9AA51B}" dt="2022-11-04T19:46:57.645" v="20" actId="20577"/>
        <pc:sldMkLst>
          <pc:docMk/>
          <pc:sldMk cId="761048954" sldId="2147471651"/>
        </pc:sldMkLst>
      </pc:sldChg>
      <pc:sldChg chg="modNotesTx">
        <pc:chgData name="David Starr" userId="6ddbe242-7791-472e-b298-418493ddd580" providerId="ADAL" clId="{2632217A-84F5-41E9-B378-73816B9AA51B}" dt="2022-11-04T19:47:06.117" v="21" actId="20577"/>
        <pc:sldMkLst>
          <pc:docMk/>
          <pc:sldMk cId="2518618447" sldId="2147471656"/>
        </pc:sldMkLst>
      </pc:sldChg>
      <pc:sldChg chg="modNotesTx">
        <pc:chgData name="David Starr" userId="6ddbe242-7791-472e-b298-418493ddd580" providerId="ADAL" clId="{2632217A-84F5-41E9-B378-73816B9AA51B}" dt="2022-11-04T19:47:54.605" v="90" actId="20577"/>
        <pc:sldMkLst>
          <pc:docMk/>
          <pc:sldMk cId="1758226069" sldId="2147471666"/>
        </pc:sldMkLst>
      </pc:sldChg>
      <pc:sldChg chg="modNotesTx">
        <pc:chgData name="David Starr" userId="6ddbe242-7791-472e-b298-418493ddd580" providerId="ADAL" clId="{2632217A-84F5-41E9-B378-73816B9AA51B}" dt="2022-11-04T19:48:49.029" v="248" actId="20577"/>
        <pc:sldMkLst>
          <pc:docMk/>
          <pc:sldMk cId="3209145162" sldId="2147471667"/>
        </pc:sldMkLst>
      </pc:sldChg>
      <pc:sldChg chg="modNotesTx">
        <pc:chgData name="David Starr" userId="6ddbe242-7791-472e-b298-418493ddd580" providerId="ADAL" clId="{2632217A-84F5-41E9-B378-73816B9AA51B}" dt="2022-11-04T19:49:05.981" v="249" actId="20577"/>
        <pc:sldMkLst>
          <pc:docMk/>
          <pc:sldMk cId="3792806723" sldId="2147471671"/>
        </pc:sldMkLst>
      </pc:sldChg>
    </pc:docChg>
  </pc:docChgLst>
  <pc:docChgLst>
    <pc:chgData name="David Starr" userId="6ddbe242-7791-472e-b298-418493ddd580" providerId="ADAL" clId="{F35B7EE9-D1C5-43C2-844A-E6C100F606DF}"/>
    <pc:docChg chg="undo custSel addSld delSld modSld modMainMaster addSection delSection modSection">
      <pc:chgData name="David Starr" userId="6ddbe242-7791-472e-b298-418493ddd580" providerId="ADAL" clId="{F35B7EE9-D1C5-43C2-844A-E6C100F606DF}" dt="2022-08-01T19:34:45.490" v="1706" actId="14100"/>
      <pc:docMkLst>
        <pc:docMk/>
      </pc:docMkLst>
      <pc:sldChg chg="modSp mod modNotesTx">
        <pc:chgData name="David Starr" userId="6ddbe242-7791-472e-b298-418493ddd580" providerId="ADAL" clId="{F35B7EE9-D1C5-43C2-844A-E6C100F606DF}" dt="2022-07-28T16:35:37.416" v="1049" actId="6549"/>
        <pc:sldMkLst>
          <pc:docMk/>
          <pc:sldMk cId="0" sldId="256"/>
        </pc:sldMkLst>
        <pc:spChg chg="mod">
          <ac:chgData name="David Starr" userId="6ddbe242-7791-472e-b298-418493ddd580" providerId="ADAL" clId="{F35B7EE9-D1C5-43C2-844A-E6C100F606DF}" dt="2022-07-28T16:35:37.416" v="1049" actId="6549"/>
          <ac:spMkLst>
            <pc:docMk/>
            <pc:sldMk cId="0" sldId="256"/>
            <ac:spMk id="14" creationId="{00000000-0000-0000-0000-000000000000}"/>
          </ac:spMkLst>
        </pc:spChg>
      </pc:sldChg>
      <pc:sldChg chg="modSp del mod modAnim">
        <pc:chgData name="David Starr" userId="6ddbe242-7791-472e-b298-418493ddd580" providerId="ADAL" clId="{F35B7EE9-D1C5-43C2-844A-E6C100F606DF}" dt="2022-08-01T16:01:12.398" v="1346" actId="6549"/>
        <pc:sldMkLst>
          <pc:docMk/>
          <pc:sldMk cId="3403644572" sldId="257"/>
        </pc:sldMkLst>
        <pc:spChg chg="add mod">
          <ac:chgData name="David Starr" userId="6ddbe242-7791-472e-b298-418493ddd580" providerId="ADAL" clId="{F35B7EE9-D1C5-43C2-844A-E6C100F606DF}" dt="2022-07-28T16:50:44.539" v="1153" actId="20577"/>
          <ac:spMkLst>
            <pc:docMk/>
            <pc:sldMk cId="3403644572" sldId="257"/>
            <ac:spMk id="2" creationId="{656F2520-38B2-76BE-8D1D-104998E28A6C}"/>
          </ac:spMkLst>
        </pc:spChg>
        <pc:spChg chg="mod">
          <ac:chgData name="David Starr" userId="6ddbe242-7791-472e-b298-418493ddd580" providerId="ADAL" clId="{F35B7EE9-D1C5-43C2-844A-E6C100F606DF}" dt="2022-08-01T16:01:10.203" v="1344" actId="20577"/>
          <ac:spMkLst>
            <pc:docMk/>
            <pc:sldMk cId="3403644572" sldId="257"/>
            <ac:spMk id="3" creationId="{49601D3F-25CB-1965-3A49-3C30E598BB93}"/>
          </ac:spMkLst>
        </pc:spChg>
        <pc:spChg chg="mod">
          <ac:chgData name="David Starr" userId="6ddbe242-7791-472e-b298-418493ddd580" providerId="ADAL" clId="{F35B7EE9-D1C5-43C2-844A-E6C100F606DF}" dt="2022-07-28T17:01:21.375" v="1252"/>
          <ac:spMkLst>
            <pc:docMk/>
            <pc:sldMk cId="3403644572" sldId="257"/>
            <ac:spMk id="7" creationId="{6359EC11-0E1C-66EA-925E-AF8F9D4F76D5}"/>
          </ac:spMkLst>
        </pc:spChg>
        <pc:spChg chg="mod">
          <ac:chgData name="David Starr" userId="6ddbe242-7791-472e-b298-418493ddd580" providerId="ADAL" clId="{F35B7EE9-D1C5-43C2-844A-E6C100F606DF}" dt="2022-07-28T17:01:21.375" v="1252"/>
          <ac:spMkLst>
            <pc:docMk/>
            <pc:sldMk cId="3403644572" sldId="257"/>
            <ac:spMk id="8" creationId="{7264365F-EA51-8102-5CC8-9BC5B5213B20}"/>
          </ac:spMkLst>
        </pc:spChg>
        <pc:grpChg chg="add mod">
          <ac:chgData name="David Starr" userId="6ddbe242-7791-472e-b298-418493ddd580" providerId="ADAL" clId="{F35B7EE9-D1C5-43C2-844A-E6C100F606DF}" dt="2022-07-28T17:01:26.885" v="1253" actId="1076"/>
          <ac:grpSpMkLst>
            <pc:docMk/>
            <pc:sldMk cId="3403644572" sldId="257"/>
            <ac:grpSpMk id="6" creationId="{62E0BEC8-C2B1-F3F5-6CD6-7821736A5AB8}"/>
          </ac:grpSpMkLst>
        </pc:grpChg>
        <pc:picChg chg="add del mod">
          <ac:chgData name="David Starr" userId="6ddbe242-7791-472e-b298-418493ddd580" providerId="ADAL" clId="{F35B7EE9-D1C5-43C2-844A-E6C100F606DF}" dt="2022-07-28T17:01:20.577" v="1251" actId="478"/>
          <ac:picMkLst>
            <pc:docMk/>
            <pc:sldMk cId="3403644572" sldId="257"/>
            <ac:picMk id="5" creationId="{6D4211BB-4FD2-93F6-BDBC-59E4089FF9F9}"/>
          </ac:picMkLst>
        </pc:picChg>
        <pc:picChg chg="mod">
          <ac:chgData name="David Starr" userId="6ddbe242-7791-472e-b298-418493ddd580" providerId="ADAL" clId="{F35B7EE9-D1C5-43C2-844A-E6C100F606DF}" dt="2022-07-28T17:01:21.375" v="1252"/>
          <ac:picMkLst>
            <pc:docMk/>
            <pc:sldMk cId="3403644572" sldId="257"/>
            <ac:picMk id="9" creationId="{6F3999D5-0063-209B-A702-1C15117CED0D}"/>
          </ac:picMkLst>
        </pc:picChg>
        <pc:picChg chg="add del mod">
          <ac:chgData name="David Starr" userId="6ddbe242-7791-472e-b298-418493ddd580" providerId="ADAL" clId="{F35B7EE9-D1C5-43C2-844A-E6C100F606DF}" dt="2022-07-28T16:32:35.447" v="1031" actId="478"/>
          <ac:picMkLst>
            <pc:docMk/>
            <pc:sldMk cId="3403644572" sldId="257"/>
            <ac:picMk id="1026" creationId="{55A80DC2-B87F-9F6B-97A4-CBD4D24CB126}"/>
          </ac:picMkLst>
        </pc:picChg>
      </pc:sldChg>
      <pc:sldChg chg="del">
        <pc:chgData name="David Starr" userId="6ddbe242-7791-472e-b298-418493ddd580" providerId="ADAL" clId="{F35B7EE9-D1C5-43C2-844A-E6C100F606DF}" dt="2022-07-28T16:05:56.870" v="40" actId="47"/>
        <pc:sldMkLst>
          <pc:docMk/>
          <pc:sldMk cId="0" sldId="258"/>
        </pc:sldMkLst>
      </pc:sldChg>
      <pc:sldChg chg="addSp modSp new del mod modClrScheme chgLayout">
        <pc:chgData name="David Starr" userId="6ddbe242-7791-472e-b298-418493ddd580" providerId="ADAL" clId="{F35B7EE9-D1C5-43C2-844A-E6C100F606DF}" dt="2022-07-28T16:22:04.177" v="613" actId="47"/>
        <pc:sldMkLst>
          <pc:docMk/>
          <pc:sldMk cId="1380820934" sldId="258"/>
        </pc:sldMkLst>
        <pc:spChg chg="add mod">
          <ac:chgData name="David Starr" userId="6ddbe242-7791-472e-b298-418493ddd580" providerId="ADAL" clId="{F35B7EE9-D1C5-43C2-844A-E6C100F606DF}" dt="2022-07-28T16:19:45.586" v="593" actId="20577"/>
          <ac:spMkLst>
            <pc:docMk/>
            <pc:sldMk cId="1380820934" sldId="258"/>
            <ac:spMk id="2" creationId="{3066A162-151A-3CB3-7C3E-CC88605AA0F6}"/>
          </ac:spMkLst>
        </pc:spChg>
        <pc:spChg chg="add mod">
          <ac:chgData name="David Starr" userId="6ddbe242-7791-472e-b298-418493ddd580" providerId="ADAL" clId="{F35B7EE9-D1C5-43C2-844A-E6C100F606DF}" dt="2022-07-28T16:19:41.028" v="579" actId="700"/>
          <ac:spMkLst>
            <pc:docMk/>
            <pc:sldMk cId="1380820934" sldId="258"/>
            <ac:spMk id="3" creationId="{83930A5B-3CFA-BE79-8865-5BFEF4B97269}"/>
          </ac:spMkLst>
        </pc:spChg>
      </pc:sldChg>
      <pc:sldChg chg="del">
        <pc:chgData name="David Starr" userId="6ddbe242-7791-472e-b298-418493ddd580" providerId="ADAL" clId="{F35B7EE9-D1C5-43C2-844A-E6C100F606DF}" dt="2022-07-28T16:05:56.870" v="40" actId="47"/>
        <pc:sldMkLst>
          <pc:docMk/>
          <pc:sldMk cId="0" sldId="259"/>
        </pc:sldMkLst>
      </pc:sldChg>
      <pc:sldChg chg="add del setBg">
        <pc:chgData name="David Starr" userId="6ddbe242-7791-472e-b298-418493ddd580" providerId="ADAL" clId="{F35B7EE9-D1C5-43C2-844A-E6C100F606DF}" dt="2022-07-28T16:22:07.615" v="614" actId="47"/>
        <pc:sldMkLst>
          <pc:docMk/>
          <pc:sldMk cId="5281292" sldId="259"/>
        </pc:sldMkLst>
      </pc:sldChg>
      <pc:sldChg chg="del">
        <pc:chgData name="David Starr" userId="6ddbe242-7791-472e-b298-418493ddd580" providerId="ADAL" clId="{F35B7EE9-D1C5-43C2-844A-E6C100F606DF}" dt="2022-07-28T16:05:56.870" v="40" actId="47"/>
        <pc:sldMkLst>
          <pc:docMk/>
          <pc:sldMk cId="0" sldId="260"/>
        </pc:sldMkLst>
      </pc:sldChg>
      <pc:sldChg chg="del">
        <pc:chgData name="David Starr" userId="6ddbe242-7791-472e-b298-418493ddd580" providerId="ADAL" clId="{F35B7EE9-D1C5-43C2-844A-E6C100F606DF}" dt="2022-07-28T16:05:56.870" v="40" actId="47"/>
        <pc:sldMkLst>
          <pc:docMk/>
          <pc:sldMk cId="0" sldId="261"/>
        </pc:sldMkLst>
      </pc:sldChg>
      <pc:sldChg chg="del">
        <pc:chgData name="David Starr" userId="6ddbe242-7791-472e-b298-418493ddd580" providerId="ADAL" clId="{F35B7EE9-D1C5-43C2-844A-E6C100F606DF}" dt="2022-07-28T16:05:56.870" v="40" actId="47"/>
        <pc:sldMkLst>
          <pc:docMk/>
          <pc:sldMk cId="0" sldId="262"/>
        </pc:sldMkLst>
      </pc:sldChg>
      <pc:sldChg chg="del">
        <pc:chgData name="David Starr" userId="6ddbe242-7791-472e-b298-418493ddd580" providerId="ADAL" clId="{F35B7EE9-D1C5-43C2-844A-E6C100F606DF}" dt="2022-07-28T16:05:56.870" v="40" actId="47"/>
        <pc:sldMkLst>
          <pc:docMk/>
          <pc:sldMk cId="1765580783" sldId="263"/>
        </pc:sldMkLst>
      </pc:sldChg>
      <pc:sldChg chg="del">
        <pc:chgData name="David Starr" userId="6ddbe242-7791-472e-b298-418493ddd580" providerId="ADAL" clId="{F35B7EE9-D1C5-43C2-844A-E6C100F606DF}" dt="2022-07-28T16:05:56.870" v="40" actId="47"/>
        <pc:sldMkLst>
          <pc:docMk/>
          <pc:sldMk cId="0" sldId="264"/>
        </pc:sldMkLst>
      </pc:sldChg>
      <pc:sldChg chg="del">
        <pc:chgData name="David Starr" userId="6ddbe242-7791-472e-b298-418493ddd580" providerId="ADAL" clId="{F35B7EE9-D1C5-43C2-844A-E6C100F606DF}" dt="2022-07-28T16:05:56.870" v="40" actId="47"/>
        <pc:sldMkLst>
          <pc:docMk/>
          <pc:sldMk cId="2322412555" sldId="276"/>
        </pc:sldMkLst>
      </pc:sldChg>
      <pc:sldChg chg="del">
        <pc:chgData name="David Starr" userId="6ddbe242-7791-472e-b298-418493ddd580" providerId="ADAL" clId="{F35B7EE9-D1C5-43C2-844A-E6C100F606DF}" dt="2022-07-28T16:05:56.870" v="40" actId="47"/>
        <pc:sldMkLst>
          <pc:docMk/>
          <pc:sldMk cId="2425702125" sldId="3379"/>
        </pc:sldMkLst>
      </pc:sldChg>
      <pc:sldChg chg="del">
        <pc:chgData name="David Starr" userId="6ddbe242-7791-472e-b298-418493ddd580" providerId="ADAL" clId="{F35B7EE9-D1C5-43C2-844A-E6C100F606DF}" dt="2022-07-28T16:05:56.870" v="40" actId="47"/>
        <pc:sldMkLst>
          <pc:docMk/>
          <pc:sldMk cId="2937147320" sldId="3380"/>
        </pc:sldMkLst>
      </pc:sldChg>
      <pc:sldChg chg="del">
        <pc:chgData name="David Starr" userId="6ddbe242-7791-472e-b298-418493ddd580" providerId="ADAL" clId="{F35B7EE9-D1C5-43C2-844A-E6C100F606DF}" dt="2022-07-28T16:05:56.870" v="40" actId="47"/>
        <pc:sldMkLst>
          <pc:docMk/>
          <pc:sldMk cId="2910224489" sldId="3381"/>
        </pc:sldMkLst>
      </pc:sldChg>
      <pc:sldChg chg="del">
        <pc:chgData name="David Starr" userId="6ddbe242-7791-472e-b298-418493ddd580" providerId="ADAL" clId="{F35B7EE9-D1C5-43C2-844A-E6C100F606DF}" dt="2022-07-28T16:05:56.870" v="40" actId="47"/>
        <pc:sldMkLst>
          <pc:docMk/>
          <pc:sldMk cId="3069467032" sldId="3382"/>
        </pc:sldMkLst>
      </pc:sldChg>
      <pc:sldChg chg="del">
        <pc:chgData name="David Starr" userId="6ddbe242-7791-472e-b298-418493ddd580" providerId="ADAL" clId="{F35B7EE9-D1C5-43C2-844A-E6C100F606DF}" dt="2022-07-28T16:05:56.870" v="40" actId="47"/>
        <pc:sldMkLst>
          <pc:docMk/>
          <pc:sldMk cId="756898379" sldId="3383"/>
        </pc:sldMkLst>
      </pc:sldChg>
      <pc:sldChg chg="del">
        <pc:chgData name="David Starr" userId="6ddbe242-7791-472e-b298-418493ddd580" providerId="ADAL" clId="{F35B7EE9-D1C5-43C2-844A-E6C100F606DF}" dt="2022-07-28T16:05:56.870" v="40" actId="47"/>
        <pc:sldMkLst>
          <pc:docMk/>
          <pc:sldMk cId="2421501171" sldId="3384"/>
        </pc:sldMkLst>
      </pc:sldChg>
      <pc:sldChg chg="del">
        <pc:chgData name="David Starr" userId="6ddbe242-7791-472e-b298-418493ddd580" providerId="ADAL" clId="{F35B7EE9-D1C5-43C2-844A-E6C100F606DF}" dt="2022-07-28T16:05:56.870" v="40" actId="47"/>
        <pc:sldMkLst>
          <pc:docMk/>
          <pc:sldMk cId="2101520373" sldId="3385"/>
        </pc:sldMkLst>
      </pc:sldChg>
      <pc:sldChg chg="addSp delSp modSp del mod modAnim modNotesTx">
        <pc:chgData name="David Starr" userId="6ddbe242-7791-472e-b298-418493ddd580" providerId="ADAL" clId="{F35B7EE9-D1C5-43C2-844A-E6C100F606DF}" dt="2022-07-28T17:08:34.097" v="1317" actId="1076"/>
        <pc:sldMkLst>
          <pc:docMk/>
          <pc:sldMk cId="2771649041" sldId="3386"/>
        </pc:sldMkLst>
        <pc:spChg chg="add mod">
          <ac:chgData name="David Starr" userId="6ddbe242-7791-472e-b298-418493ddd580" providerId="ADAL" clId="{F35B7EE9-D1C5-43C2-844A-E6C100F606DF}" dt="2022-07-28T16:25:57.458" v="676" actId="14100"/>
          <ac:spMkLst>
            <pc:docMk/>
            <pc:sldMk cId="2771649041" sldId="3386"/>
            <ac:spMk id="4" creationId="{7884384C-6C91-AFB9-BF88-EAA5FE15CCCF}"/>
          </ac:spMkLst>
        </pc:spChg>
        <pc:spChg chg="add mod">
          <ac:chgData name="David Starr" userId="6ddbe242-7791-472e-b298-418493ddd580" providerId="ADAL" clId="{F35B7EE9-D1C5-43C2-844A-E6C100F606DF}" dt="2022-07-28T16:24:11.778" v="659"/>
          <ac:spMkLst>
            <pc:docMk/>
            <pc:sldMk cId="2771649041" sldId="3386"/>
            <ac:spMk id="34" creationId="{52463427-B8A4-2F2E-01DC-38466C58716F}"/>
          </ac:spMkLst>
        </pc:spChg>
        <pc:spChg chg="add mod">
          <ac:chgData name="David Starr" userId="6ddbe242-7791-472e-b298-418493ddd580" providerId="ADAL" clId="{F35B7EE9-D1C5-43C2-844A-E6C100F606DF}" dt="2022-07-28T16:24:11.778" v="659"/>
          <ac:spMkLst>
            <pc:docMk/>
            <pc:sldMk cId="2771649041" sldId="3386"/>
            <ac:spMk id="35" creationId="{AAB35D2B-820F-1CF9-0D15-A83661C80F76}"/>
          </ac:spMkLst>
        </pc:spChg>
        <pc:grpChg chg="add del mod">
          <ac:chgData name="David Starr" userId="6ddbe242-7791-472e-b298-418493ddd580" providerId="ADAL" clId="{F35B7EE9-D1C5-43C2-844A-E6C100F606DF}" dt="2022-07-28T16:25:13.949" v="669" actId="478"/>
          <ac:grpSpMkLst>
            <pc:docMk/>
            <pc:sldMk cId="2771649041" sldId="3386"/>
            <ac:grpSpMk id="33" creationId="{957B7D38-8864-6EEF-813E-AE1DC4071DD2}"/>
          </ac:grpSpMkLst>
        </pc:grpChg>
        <pc:graphicFrameChg chg="mod">
          <ac:chgData name="David Starr" userId="6ddbe242-7791-472e-b298-418493ddd580" providerId="ADAL" clId="{F35B7EE9-D1C5-43C2-844A-E6C100F606DF}" dt="2022-07-28T16:24:43.100" v="663" actId="2085"/>
          <ac:graphicFrameMkLst>
            <pc:docMk/>
            <pc:sldMk cId="2771649041" sldId="3386"/>
            <ac:graphicFrameMk id="5" creationId="{E9C57B73-AF9C-4D90-A6A3-827B2F80E59A}"/>
          </ac:graphicFrameMkLst>
        </pc:graphicFrameChg>
        <pc:inkChg chg="mod">
          <ac:chgData name="David Starr" userId="6ddbe242-7791-472e-b298-418493ddd580" providerId="ADAL" clId="{F35B7EE9-D1C5-43C2-844A-E6C100F606DF}" dt="2022-07-28T17:08:34.097" v="1317" actId="1076"/>
          <ac:inkMkLst>
            <pc:docMk/>
            <pc:sldMk cId="2771649041" sldId="3386"/>
            <ac:inkMk id="2" creationId="{17C1232C-55D0-D975-9446-E4478876DF0F}"/>
          </ac:inkMkLst>
        </pc:inkChg>
        <pc:inkChg chg="add mod">
          <ac:chgData name="David Starr" userId="6ddbe242-7791-472e-b298-418493ddd580" providerId="ADAL" clId="{F35B7EE9-D1C5-43C2-844A-E6C100F606DF}" dt="2022-07-28T17:08:34.097" v="1317" actId="1076"/>
          <ac:inkMkLst>
            <pc:docMk/>
            <pc:sldMk cId="2771649041" sldId="3386"/>
            <ac:inkMk id="36" creationId="{2102E545-BC7B-466E-3B9C-F1ED0599ACE0}"/>
          </ac:inkMkLst>
        </pc:inkChg>
        <pc:inkChg chg="add mod">
          <ac:chgData name="David Starr" userId="6ddbe242-7791-472e-b298-418493ddd580" providerId="ADAL" clId="{F35B7EE9-D1C5-43C2-844A-E6C100F606DF}" dt="2022-07-28T17:08:34.097" v="1317" actId="1076"/>
          <ac:inkMkLst>
            <pc:docMk/>
            <pc:sldMk cId="2771649041" sldId="3386"/>
            <ac:inkMk id="37" creationId="{7EE40A2B-EAFC-EF71-CC5D-27AD2DC13DB7}"/>
          </ac:inkMkLst>
        </pc:inkChg>
      </pc:sldChg>
      <pc:sldChg chg="del">
        <pc:chgData name="David Starr" userId="6ddbe242-7791-472e-b298-418493ddd580" providerId="ADAL" clId="{F35B7EE9-D1C5-43C2-844A-E6C100F606DF}" dt="2022-07-28T16:05:56.870" v="40" actId="47"/>
        <pc:sldMkLst>
          <pc:docMk/>
          <pc:sldMk cId="2279462814" sldId="3387"/>
        </pc:sldMkLst>
      </pc:sldChg>
      <pc:sldChg chg="del">
        <pc:chgData name="David Starr" userId="6ddbe242-7791-472e-b298-418493ddd580" providerId="ADAL" clId="{F35B7EE9-D1C5-43C2-844A-E6C100F606DF}" dt="2022-07-28T16:05:56.870" v="40" actId="47"/>
        <pc:sldMkLst>
          <pc:docMk/>
          <pc:sldMk cId="2372528234" sldId="3388"/>
        </pc:sldMkLst>
      </pc:sldChg>
      <pc:sldChg chg="del">
        <pc:chgData name="David Starr" userId="6ddbe242-7791-472e-b298-418493ddd580" providerId="ADAL" clId="{F35B7EE9-D1C5-43C2-844A-E6C100F606DF}" dt="2022-07-28T16:05:56.870" v="40" actId="47"/>
        <pc:sldMkLst>
          <pc:docMk/>
          <pc:sldMk cId="3659966286" sldId="3390"/>
        </pc:sldMkLst>
      </pc:sldChg>
      <pc:sldChg chg="del">
        <pc:chgData name="David Starr" userId="6ddbe242-7791-472e-b298-418493ddd580" providerId="ADAL" clId="{F35B7EE9-D1C5-43C2-844A-E6C100F606DF}" dt="2022-07-28T16:05:56.870" v="40" actId="47"/>
        <pc:sldMkLst>
          <pc:docMk/>
          <pc:sldMk cId="2611389876" sldId="3391"/>
        </pc:sldMkLst>
      </pc:sldChg>
      <pc:sldChg chg="modSp add del mod setBg">
        <pc:chgData name="David Starr" userId="6ddbe242-7791-472e-b298-418493ddd580" providerId="ADAL" clId="{F35B7EE9-D1C5-43C2-844A-E6C100F606DF}" dt="2022-07-28T16:21:52.745" v="612" actId="20577"/>
        <pc:sldMkLst>
          <pc:docMk/>
          <pc:sldMk cId="3124375733" sldId="3392"/>
        </pc:sldMkLst>
        <pc:spChg chg="mod">
          <ac:chgData name="David Starr" userId="6ddbe242-7791-472e-b298-418493ddd580" providerId="ADAL" clId="{F35B7EE9-D1C5-43C2-844A-E6C100F606DF}" dt="2022-07-28T16:21:52.745" v="612" actId="20577"/>
          <ac:spMkLst>
            <pc:docMk/>
            <pc:sldMk cId="3124375733" sldId="3392"/>
            <ac:spMk id="31" creationId="{F03A059A-3507-4389-8561-E59A0724E19E}"/>
          </ac:spMkLst>
        </pc:spChg>
      </pc:sldChg>
      <pc:sldChg chg="modSp mod">
        <pc:chgData name="David Starr" userId="6ddbe242-7791-472e-b298-418493ddd580" providerId="ADAL" clId="{F35B7EE9-D1C5-43C2-844A-E6C100F606DF}" dt="2022-08-01T15:59:55.388" v="1340" actId="20577"/>
        <pc:sldMkLst>
          <pc:docMk/>
          <pc:sldMk cId="941762612" sldId="3393"/>
        </pc:sldMkLst>
        <pc:spChg chg="mod">
          <ac:chgData name="David Starr" userId="6ddbe242-7791-472e-b298-418493ddd580" providerId="ADAL" clId="{F35B7EE9-D1C5-43C2-844A-E6C100F606DF}" dt="2022-08-01T15:59:55.388" v="1340" actId="20577"/>
          <ac:spMkLst>
            <pc:docMk/>
            <pc:sldMk cId="941762612" sldId="3393"/>
            <ac:spMk id="31" creationId="{F03A059A-3507-4389-8561-E59A0724E19E}"/>
          </ac:spMkLst>
        </pc:spChg>
      </pc:sldChg>
      <pc:sldChg chg="add del setBg">
        <pc:chgData name="David Starr" userId="6ddbe242-7791-472e-b298-418493ddd580" providerId="ADAL" clId="{F35B7EE9-D1C5-43C2-844A-E6C100F606DF}" dt="2022-07-28T16:22:30.386" v="617"/>
        <pc:sldMkLst>
          <pc:docMk/>
          <pc:sldMk cId="1377674037" sldId="3393"/>
        </pc:sldMkLst>
      </pc:sldChg>
      <pc:sldChg chg="del">
        <pc:chgData name="David Starr" userId="6ddbe242-7791-472e-b298-418493ddd580" providerId="ADAL" clId="{F35B7EE9-D1C5-43C2-844A-E6C100F606DF}" dt="2022-07-28T16:05:56.870" v="40" actId="47"/>
        <pc:sldMkLst>
          <pc:docMk/>
          <pc:sldMk cId="2676614554" sldId="3393"/>
        </pc:sldMkLst>
      </pc:sldChg>
      <pc:sldChg chg="addSp delSp modSp new mod modClrScheme delAnim modAnim chgLayout">
        <pc:chgData name="David Starr" userId="6ddbe242-7791-472e-b298-418493ddd580" providerId="ADAL" clId="{F35B7EE9-D1C5-43C2-844A-E6C100F606DF}" dt="2022-08-01T19:26:40.925" v="1687" actId="1038"/>
        <pc:sldMkLst>
          <pc:docMk/>
          <pc:sldMk cId="1754481099" sldId="3394"/>
        </pc:sldMkLst>
        <pc:spChg chg="del mod ord">
          <ac:chgData name="David Starr" userId="6ddbe242-7791-472e-b298-418493ddd580" providerId="ADAL" clId="{F35B7EE9-D1C5-43C2-844A-E6C100F606DF}" dt="2022-07-28T16:39:01.998" v="1051" actId="700"/>
          <ac:spMkLst>
            <pc:docMk/>
            <pc:sldMk cId="1754481099" sldId="3394"/>
            <ac:spMk id="2" creationId="{CC1DF775-9D02-9D05-F3DE-9A48B4055CC6}"/>
          </ac:spMkLst>
        </pc:spChg>
        <pc:spChg chg="del">
          <ac:chgData name="David Starr" userId="6ddbe242-7791-472e-b298-418493ddd580" providerId="ADAL" clId="{F35B7EE9-D1C5-43C2-844A-E6C100F606DF}" dt="2022-07-28T16:39:01.998" v="1051" actId="700"/>
          <ac:spMkLst>
            <pc:docMk/>
            <pc:sldMk cId="1754481099" sldId="3394"/>
            <ac:spMk id="3" creationId="{38D9AD6A-66A9-0670-BF33-EFABF50251DD}"/>
          </ac:spMkLst>
        </pc:spChg>
        <pc:spChg chg="add mod ord">
          <ac:chgData name="David Starr" userId="6ddbe242-7791-472e-b298-418493ddd580" providerId="ADAL" clId="{F35B7EE9-D1C5-43C2-844A-E6C100F606DF}" dt="2022-07-28T16:39:46.850" v="1087" actId="20577"/>
          <ac:spMkLst>
            <pc:docMk/>
            <pc:sldMk cId="1754481099" sldId="3394"/>
            <ac:spMk id="4" creationId="{419321A0-FC66-4437-E3AF-4432CACA2361}"/>
          </ac:spMkLst>
        </pc:spChg>
        <pc:spChg chg="add mod">
          <ac:chgData name="David Starr" userId="6ddbe242-7791-472e-b298-418493ddd580" providerId="ADAL" clId="{F35B7EE9-D1C5-43C2-844A-E6C100F606DF}" dt="2022-07-28T16:39:13.763" v="1056" actId="21"/>
          <ac:spMkLst>
            <pc:docMk/>
            <pc:sldMk cId="1754481099" sldId="3394"/>
            <ac:spMk id="5" creationId="{A167D45A-8510-F670-86B1-642B8ECD8611}"/>
          </ac:spMkLst>
        </pc:spChg>
        <pc:spChg chg="mod">
          <ac:chgData name="David Starr" userId="6ddbe242-7791-472e-b298-418493ddd580" providerId="ADAL" clId="{F35B7EE9-D1C5-43C2-844A-E6C100F606DF}" dt="2022-07-28T16:39:03.919" v="1052"/>
          <ac:spMkLst>
            <pc:docMk/>
            <pc:sldMk cId="1754481099" sldId="3394"/>
            <ac:spMk id="7" creationId="{5D614CBD-BD39-E968-C61D-4D6F858F4FEE}"/>
          </ac:spMkLst>
        </pc:spChg>
        <pc:spChg chg="mod">
          <ac:chgData name="David Starr" userId="6ddbe242-7791-472e-b298-418493ddd580" providerId="ADAL" clId="{F35B7EE9-D1C5-43C2-844A-E6C100F606DF}" dt="2022-07-28T16:39:03.919" v="1052"/>
          <ac:spMkLst>
            <pc:docMk/>
            <pc:sldMk cId="1754481099" sldId="3394"/>
            <ac:spMk id="10" creationId="{0EA870E8-92EA-13F0-5DD9-F7D89CDEB9F8}"/>
          </ac:spMkLst>
        </pc:spChg>
        <pc:spChg chg="mod">
          <ac:chgData name="David Starr" userId="6ddbe242-7791-472e-b298-418493ddd580" providerId="ADAL" clId="{F35B7EE9-D1C5-43C2-844A-E6C100F606DF}" dt="2022-07-28T16:39:03.919" v="1052"/>
          <ac:spMkLst>
            <pc:docMk/>
            <pc:sldMk cId="1754481099" sldId="3394"/>
            <ac:spMk id="13" creationId="{A2675701-ECFA-4907-6C28-7C8D4B3F9077}"/>
          </ac:spMkLst>
        </pc:spChg>
        <pc:spChg chg="add mod">
          <ac:chgData name="David Starr" userId="6ddbe242-7791-472e-b298-418493ddd580" providerId="ADAL" clId="{F35B7EE9-D1C5-43C2-844A-E6C100F606DF}" dt="2022-08-01T19:26:40.925" v="1687" actId="1038"/>
          <ac:spMkLst>
            <pc:docMk/>
            <pc:sldMk cId="1754481099" sldId="3394"/>
            <ac:spMk id="15" creationId="{97809F9B-6CD5-AFC7-6E60-45B69D229623}"/>
          </ac:spMkLst>
        </pc:spChg>
        <pc:spChg chg="add mod">
          <ac:chgData name="David Starr" userId="6ddbe242-7791-472e-b298-418493ddd580" providerId="ADAL" clId="{F35B7EE9-D1C5-43C2-844A-E6C100F606DF}" dt="2022-08-01T19:26:40.925" v="1687" actId="1038"/>
          <ac:spMkLst>
            <pc:docMk/>
            <pc:sldMk cId="1754481099" sldId="3394"/>
            <ac:spMk id="16" creationId="{A82C2C0C-79FC-E794-4205-18C7CC3D7988}"/>
          </ac:spMkLst>
        </pc:spChg>
        <pc:spChg chg="mod">
          <ac:chgData name="David Starr" userId="6ddbe242-7791-472e-b298-418493ddd580" providerId="ADAL" clId="{F35B7EE9-D1C5-43C2-844A-E6C100F606DF}" dt="2022-07-28T16:56:32.792" v="1154" actId="165"/>
          <ac:spMkLst>
            <pc:docMk/>
            <pc:sldMk cId="1754481099" sldId="3394"/>
            <ac:spMk id="21" creationId="{E7DB2F0D-8325-E5E7-AEF7-900474D87356}"/>
          </ac:spMkLst>
        </pc:spChg>
        <pc:spChg chg="mod">
          <ac:chgData name="David Starr" userId="6ddbe242-7791-472e-b298-418493ddd580" providerId="ADAL" clId="{F35B7EE9-D1C5-43C2-844A-E6C100F606DF}" dt="2022-07-28T16:56:32.792" v="1154" actId="165"/>
          <ac:spMkLst>
            <pc:docMk/>
            <pc:sldMk cId="1754481099" sldId="3394"/>
            <ac:spMk id="23" creationId="{D1BC51BD-0ADA-F87B-3CBA-3897FBCB0665}"/>
          </ac:spMkLst>
        </pc:spChg>
        <pc:spChg chg="mod">
          <ac:chgData name="David Starr" userId="6ddbe242-7791-472e-b298-418493ddd580" providerId="ADAL" clId="{F35B7EE9-D1C5-43C2-844A-E6C100F606DF}" dt="2022-07-28T16:39:03.919" v="1052"/>
          <ac:spMkLst>
            <pc:docMk/>
            <pc:sldMk cId="1754481099" sldId="3394"/>
            <ac:spMk id="26" creationId="{DE820917-1EA8-3054-D653-35922ED91BBA}"/>
          </ac:spMkLst>
        </pc:spChg>
        <pc:spChg chg="mod">
          <ac:chgData name="David Starr" userId="6ddbe242-7791-472e-b298-418493ddd580" providerId="ADAL" clId="{F35B7EE9-D1C5-43C2-844A-E6C100F606DF}" dt="2022-07-28T16:43:09.794" v="1133" actId="20577"/>
          <ac:spMkLst>
            <pc:docMk/>
            <pc:sldMk cId="1754481099" sldId="3394"/>
            <ac:spMk id="29" creationId="{B6F96497-E549-E2DF-39E9-8E3F7C0EE355}"/>
          </ac:spMkLst>
        </pc:spChg>
        <pc:spChg chg="add mod topLvl">
          <ac:chgData name="David Starr" userId="6ddbe242-7791-472e-b298-418493ddd580" providerId="ADAL" clId="{F35B7EE9-D1C5-43C2-844A-E6C100F606DF}" dt="2022-08-01T19:13:24.648" v="1604" actId="164"/>
          <ac:spMkLst>
            <pc:docMk/>
            <pc:sldMk cId="1754481099" sldId="3394"/>
            <ac:spMk id="31" creationId="{8BD706AE-022D-1213-1D78-3188AC2CD05E}"/>
          </ac:spMkLst>
        </pc:spChg>
        <pc:grpChg chg="add del mod">
          <ac:chgData name="David Starr" userId="6ddbe242-7791-472e-b298-418493ddd580" providerId="ADAL" clId="{F35B7EE9-D1C5-43C2-844A-E6C100F606DF}" dt="2022-07-28T16:49:12.347" v="1135" actId="478"/>
          <ac:grpSpMkLst>
            <pc:docMk/>
            <pc:sldMk cId="1754481099" sldId="3394"/>
            <ac:grpSpMk id="6" creationId="{097E6290-92FE-8427-4861-EDDEE761C77C}"/>
          </ac:grpSpMkLst>
        </pc:grpChg>
        <pc:grpChg chg="add mod">
          <ac:chgData name="David Starr" userId="6ddbe242-7791-472e-b298-418493ddd580" providerId="ADAL" clId="{F35B7EE9-D1C5-43C2-844A-E6C100F606DF}" dt="2022-08-01T19:26:40.925" v="1687" actId="1038"/>
          <ac:grpSpMkLst>
            <pc:docMk/>
            <pc:sldMk cId="1754481099" sldId="3394"/>
            <ac:grpSpMk id="9" creationId="{34D579A5-FD10-F02F-51DA-6EC88B73EE6B}"/>
          </ac:grpSpMkLst>
        </pc:grpChg>
        <pc:grpChg chg="add mod">
          <ac:chgData name="David Starr" userId="6ddbe242-7791-472e-b298-418493ddd580" providerId="ADAL" clId="{F35B7EE9-D1C5-43C2-844A-E6C100F606DF}" dt="2022-08-01T19:26:40.925" v="1687" actId="1038"/>
          <ac:grpSpMkLst>
            <pc:docMk/>
            <pc:sldMk cId="1754481099" sldId="3394"/>
            <ac:grpSpMk id="12" creationId="{B83971D9-887D-845D-87BB-2344FA380058}"/>
          </ac:grpSpMkLst>
        </pc:grpChg>
        <pc:grpChg chg="add del mod">
          <ac:chgData name="David Starr" userId="6ddbe242-7791-472e-b298-418493ddd580" providerId="ADAL" clId="{F35B7EE9-D1C5-43C2-844A-E6C100F606DF}" dt="2022-08-01T19:13:16.939" v="1602" actId="478"/>
          <ac:grpSpMkLst>
            <pc:docMk/>
            <pc:sldMk cId="1754481099" sldId="3394"/>
            <ac:grpSpMk id="18" creationId="{07D191BD-4EB0-2474-05A7-D6F5E4F0D245}"/>
          </ac:grpSpMkLst>
        </pc:grpChg>
        <pc:grpChg chg="add del mod">
          <ac:chgData name="David Starr" userId="6ddbe242-7791-472e-b298-418493ddd580" providerId="ADAL" clId="{F35B7EE9-D1C5-43C2-844A-E6C100F606DF}" dt="2022-07-28T16:56:32.792" v="1154" actId="165"/>
          <ac:grpSpMkLst>
            <pc:docMk/>
            <pc:sldMk cId="1754481099" sldId="3394"/>
            <ac:grpSpMk id="18" creationId="{EAA7AEF2-5E67-61E6-7443-724FBDE6C938}"/>
          </ac:grpSpMkLst>
        </pc:grpChg>
        <pc:grpChg chg="mod topLvl">
          <ac:chgData name="David Starr" userId="6ddbe242-7791-472e-b298-418493ddd580" providerId="ADAL" clId="{F35B7EE9-D1C5-43C2-844A-E6C100F606DF}" dt="2022-08-01T19:26:40.925" v="1687" actId="1038"/>
          <ac:grpSpMkLst>
            <pc:docMk/>
            <pc:sldMk cId="1754481099" sldId="3394"/>
            <ac:grpSpMk id="19" creationId="{F9052303-1373-D6D7-A2F0-7BB6F3259170}"/>
          </ac:grpSpMkLst>
        </pc:grpChg>
        <pc:grpChg chg="mod topLvl">
          <ac:chgData name="David Starr" userId="6ddbe242-7791-472e-b298-418493ddd580" providerId="ADAL" clId="{F35B7EE9-D1C5-43C2-844A-E6C100F606DF}" dt="2022-08-01T19:26:40.925" v="1687" actId="1038"/>
          <ac:grpSpMkLst>
            <pc:docMk/>
            <pc:sldMk cId="1754481099" sldId="3394"/>
            <ac:grpSpMk id="20" creationId="{C8D180E3-0076-34B9-0CB2-4710F19C947E}"/>
          </ac:grpSpMkLst>
        </pc:grpChg>
        <pc:grpChg chg="add mod">
          <ac:chgData name="David Starr" userId="6ddbe242-7791-472e-b298-418493ddd580" providerId="ADAL" clId="{F35B7EE9-D1C5-43C2-844A-E6C100F606DF}" dt="2022-08-01T19:26:40.925" v="1687" actId="1038"/>
          <ac:grpSpMkLst>
            <pc:docMk/>
            <pc:sldMk cId="1754481099" sldId="3394"/>
            <ac:grpSpMk id="25" creationId="{EB4D2F83-BF49-8A95-4C90-68C8BCEE0C46}"/>
          </ac:grpSpMkLst>
        </pc:grpChg>
        <pc:grpChg chg="add mod">
          <ac:chgData name="David Starr" userId="6ddbe242-7791-472e-b298-418493ddd580" providerId="ADAL" clId="{F35B7EE9-D1C5-43C2-844A-E6C100F606DF}" dt="2022-08-01T19:26:40.925" v="1687" actId="1038"/>
          <ac:grpSpMkLst>
            <pc:docMk/>
            <pc:sldMk cId="1754481099" sldId="3394"/>
            <ac:grpSpMk id="28" creationId="{F78A2233-A765-3484-D6A1-85917D821B5E}"/>
          </ac:grpSpMkLst>
        </pc:grpChg>
        <pc:grpChg chg="add mod">
          <ac:chgData name="David Starr" userId="6ddbe242-7791-472e-b298-418493ddd580" providerId="ADAL" clId="{F35B7EE9-D1C5-43C2-844A-E6C100F606DF}" dt="2022-08-01T19:26:40.925" v="1687" actId="1038"/>
          <ac:grpSpMkLst>
            <pc:docMk/>
            <pc:sldMk cId="1754481099" sldId="3394"/>
            <ac:grpSpMk id="33" creationId="{2E9074E6-D98B-7C41-5316-572DD0B47EB5}"/>
          </ac:grpSpMkLst>
        </pc:grpChg>
        <pc:picChg chg="add del mod">
          <ac:chgData name="David Starr" userId="6ddbe242-7791-472e-b298-418493ddd580" providerId="ADAL" clId="{F35B7EE9-D1C5-43C2-844A-E6C100F606DF}" dt="2022-08-01T19:07:24.678" v="1550" actId="478"/>
          <ac:picMkLst>
            <pc:docMk/>
            <pc:sldMk cId="1754481099" sldId="3394"/>
            <ac:picMk id="6" creationId="{5D91CD0F-666D-EEEA-6855-5B68E183CE62}"/>
          </ac:picMkLst>
        </pc:picChg>
        <pc:picChg chg="add del mod topLvl">
          <ac:chgData name="David Starr" userId="6ddbe242-7791-472e-b298-418493ddd580" providerId="ADAL" clId="{F35B7EE9-D1C5-43C2-844A-E6C100F606DF}" dt="2022-08-01T19:13:16.939" v="1602" actId="478"/>
          <ac:picMkLst>
            <pc:docMk/>
            <pc:sldMk cId="1754481099" sldId="3394"/>
            <ac:picMk id="8" creationId="{509DF2C6-6271-1F54-D646-9A1A30B2FB5F}"/>
          </ac:picMkLst>
        </pc:picChg>
        <pc:picChg chg="mod">
          <ac:chgData name="David Starr" userId="6ddbe242-7791-472e-b298-418493ddd580" providerId="ADAL" clId="{F35B7EE9-D1C5-43C2-844A-E6C100F606DF}" dt="2022-07-28T16:39:03.919" v="1052"/>
          <ac:picMkLst>
            <pc:docMk/>
            <pc:sldMk cId="1754481099" sldId="3394"/>
            <ac:picMk id="8" creationId="{9F78376C-7CA7-CAB5-44FA-7D29AB4DD43C}"/>
          </ac:picMkLst>
        </pc:picChg>
        <pc:picChg chg="mod">
          <ac:chgData name="David Starr" userId="6ddbe242-7791-472e-b298-418493ddd580" providerId="ADAL" clId="{F35B7EE9-D1C5-43C2-844A-E6C100F606DF}" dt="2022-07-28T16:39:03.919" v="1052"/>
          <ac:picMkLst>
            <pc:docMk/>
            <pc:sldMk cId="1754481099" sldId="3394"/>
            <ac:picMk id="11" creationId="{6A291951-D1A3-0C47-EDB2-2AF8F32D6826}"/>
          </ac:picMkLst>
        </pc:picChg>
        <pc:picChg chg="mod">
          <ac:chgData name="David Starr" userId="6ddbe242-7791-472e-b298-418493ddd580" providerId="ADAL" clId="{F35B7EE9-D1C5-43C2-844A-E6C100F606DF}" dt="2022-07-28T16:39:03.919" v="1052"/>
          <ac:picMkLst>
            <pc:docMk/>
            <pc:sldMk cId="1754481099" sldId="3394"/>
            <ac:picMk id="14" creationId="{477C91E8-2A2B-DC7B-D0DF-ABC6DE236053}"/>
          </ac:picMkLst>
        </pc:picChg>
        <pc:picChg chg="mod">
          <ac:chgData name="David Starr" userId="6ddbe242-7791-472e-b298-418493ddd580" providerId="ADAL" clId="{F35B7EE9-D1C5-43C2-844A-E6C100F606DF}" dt="2022-07-28T16:56:32.792" v="1154" actId="165"/>
          <ac:picMkLst>
            <pc:docMk/>
            <pc:sldMk cId="1754481099" sldId="3394"/>
            <ac:picMk id="22" creationId="{0A29F069-9504-91FB-5AF4-4209DD8D962D}"/>
          </ac:picMkLst>
        </pc:picChg>
        <pc:picChg chg="mod">
          <ac:chgData name="David Starr" userId="6ddbe242-7791-472e-b298-418493ddd580" providerId="ADAL" clId="{F35B7EE9-D1C5-43C2-844A-E6C100F606DF}" dt="2022-07-28T16:56:32.792" v="1154" actId="165"/>
          <ac:picMkLst>
            <pc:docMk/>
            <pc:sldMk cId="1754481099" sldId="3394"/>
            <ac:picMk id="24" creationId="{787B963B-67A7-3FFE-0A99-EC3AC5234DEA}"/>
          </ac:picMkLst>
        </pc:picChg>
        <pc:picChg chg="mod">
          <ac:chgData name="David Starr" userId="6ddbe242-7791-472e-b298-418493ddd580" providerId="ADAL" clId="{F35B7EE9-D1C5-43C2-844A-E6C100F606DF}" dt="2022-07-28T16:39:03.919" v="1052"/>
          <ac:picMkLst>
            <pc:docMk/>
            <pc:sldMk cId="1754481099" sldId="3394"/>
            <ac:picMk id="27" creationId="{275F2F12-0A87-1A57-F532-723923F96F6F}"/>
          </ac:picMkLst>
        </pc:picChg>
        <pc:picChg chg="mod">
          <ac:chgData name="David Starr" userId="6ddbe242-7791-472e-b298-418493ddd580" providerId="ADAL" clId="{F35B7EE9-D1C5-43C2-844A-E6C100F606DF}" dt="2022-07-28T16:42:49.852" v="1102"/>
          <ac:picMkLst>
            <pc:docMk/>
            <pc:sldMk cId="1754481099" sldId="3394"/>
            <ac:picMk id="30" creationId="{E6B324BF-7901-DF91-F1CD-1DD38763C039}"/>
          </ac:picMkLst>
        </pc:picChg>
        <pc:picChg chg="add mod">
          <ac:chgData name="David Starr" userId="6ddbe242-7791-472e-b298-418493ddd580" providerId="ADAL" clId="{F35B7EE9-D1C5-43C2-844A-E6C100F606DF}" dt="2022-08-01T19:13:24.648" v="1604" actId="164"/>
          <ac:picMkLst>
            <pc:docMk/>
            <pc:sldMk cId="1754481099" sldId="3394"/>
            <ac:picMk id="32" creationId="{7A6CCD6F-952B-DDBD-BC2D-5F25E9DC6E7D}"/>
          </ac:picMkLst>
        </pc:picChg>
        <pc:cxnChg chg="add mod">
          <ac:chgData name="David Starr" userId="6ddbe242-7791-472e-b298-418493ddd580" providerId="ADAL" clId="{F35B7EE9-D1C5-43C2-844A-E6C100F606DF}" dt="2022-08-01T19:26:40.925" v="1687" actId="1038"/>
          <ac:cxnSpMkLst>
            <pc:docMk/>
            <pc:sldMk cId="1754481099" sldId="3394"/>
            <ac:cxnSpMk id="17" creationId="{7DD357C8-99A6-D37C-CC5C-64C161F3BF6F}"/>
          </ac:cxnSpMkLst>
        </pc:cxnChg>
      </pc:sldChg>
      <pc:sldChg chg="del">
        <pc:chgData name="David Starr" userId="6ddbe242-7791-472e-b298-418493ddd580" providerId="ADAL" clId="{F35B7EE9-D1C5-43C2-844A-E6C100F606DF}" dt="2022-07-28T16:05:56.870" v="40" actId="47"/>
        <pc:sldMkLst>
          <pc:docMk/>
          <pc:sldMk cId="3050520187" sldId="3394"/>
        </pc:sldMkLst>
      </pc:sldChg>
      <pc:sldChg chg="modSp add mod">
        <pc:chgData name="David Starr" userId="6ddbe242-7791-472e-b298-418493ddd580" providerId="ADAL" clId="{F35B7EE9-D1C5-43C2-844A-E6C100F606DF}" dt="2022-07-28T16:59:42.042" v="1205" actId="20577"/>
        <pc:sldMkLst>
          <pc:docMk/>
          <pc:sldMk cId="1591109763" sldId="3395"/>
        </pc:sldMkLst>
        <pc:spChg chg="mod">
          <ac:chgData name="David Starr" userId="6ddbe242-7791-472e-b298-418493ddd580" providerId="ADAL" clId="{F35B7EE9-D1C5-43C2-844A-E6C100F606DF}" dt="2022-07-28T16:59:42.042" v="1205" actId="20577"/>
          <ac:spMkLst>
            <pc:docMk/>
            <pc:sldMk cId="1591109763" sldId="3395"/>
            <ac:spMk id="31" creationId="{F03A059A-3507-4389-8561-E59A0724E19E}"/>
          </ac:spMkLst>
        </pc:spChg>
      </pc:sldChg>
      <pc:sldChg chg="add del setBg">
        <pc:chgData name="David Starr" userId="6ddbe242-7791-472e-b298-418493ddd580" providerId="ADAL" clId="{F35B7EE9-D1C5-43C2-844A-E6C100F606DF}" dt="2022-07-28T16:59:28.630" v="1180"/>
        <pc:sldMkLst>
          <pc:docMk/>
          <pc:sldMk cId="1611565336" sldId="3395"/>
        </pc:sldMkLst>
      </pc:sldChg>
      <pc:sldChg chg="del">
        <pc:chgData name="David Starr" userId="6ddbe242-7791-472e-b298-418493ddd580" providerId="ADAL" clId="{F35B7EE9-D1C5-43C2-844A-E6C100F606DF}" dt="2022-07-28T16:05:56.870" v="40" actId="47"/>
        <pc:sldMkLst>
          <pc:docMk/>
          <pc:sldMk cId="2397107811" sldId="3395"/>
        </pc:sldMkLst>
      </pc:sldChg>
      <pc:sldChg chg="modSp add mod">
        <pc:chgData name="David Starr" userId="6ddbe242-7791-472e-b298-418493ddd580" providerId="ADAL" clId="{F35B7EE9-D1C5-43C2-844A-E6C100F606DF}" dt="2022-07-28T17:00:05.209" v="1235" actId="20577"/>
        <pc:sldMkLst>
          <pc:docMk/>
          <pc:sldMk cId="1513729098" sldId="3396"/>
        </pc:sldMkLst>
        <pc:spChg chg="mod">
          <ac:chgData name="David Starr" userId="6ddbe242-7791-472e-b298-418493ddd580" providerId="ADAL" clId="{F35B7EE9-D1C5-43C2-844A-E6C100F606DF}" dt="2022-07-28T17:00:05.209" v="1235" actId="20577"/>
          <ac:spMkLst>
            <pc:docMk/>
            <pc:sldMk cId="1513729098" sldId="3396"/>
            <ac:spMk id="31" creationId="{F03A059A-3507-4389-8561-E59A0724E19E}"/>
          </ac:spMkLst>
        </pc:spChg>
      </pc:sldChg>
      <pc:sldChg chg="del">
        <pc:chgData name="David Starr" userId="6ddbe242-7791-472e-b298-418493ddd580" providerId="ADAL" clId="{F35B7EE9-D1C5-43C2-844A-E6C100F606DF}" dt="2022-07-28T16:05:56.870" v="40" actId="47"/>
        <pc:sldMkLst>
          <pc:docMk/>
          <pc:sldMk cId="1843946855" sldId="3396"/>
        </pc:sldMkLst>
      </pc:sldChg>
      <pc:sldChg chg="add del setBg">
        <pc:chgData name="David Starr" userId="6ddbe242-7791-472e-b298-418493ddd580" providerId="ADAL" clId="{F35B7EE9-D1C5-43C2-844A-E6C100F606DF}" dt="2022-07-28T16:59:50.929" v="1207"/>
        <pc:sldMkLst>
          <pc:docMk/>
          <pc:sldMk cId="2603448854" sldId="3396"/>
        </pc:sldMkLst>
      </pc:sldChg>
      <pc:sldChg chg="del">
        <pc:chgData name="David Starr" userId="6ddbe242-7791-472e-b298-418493ddd580" providerId="ADAL" clId="{F35B7EE9-D1C5-43C2-844A-E6C100F606DF}" dt="2022-07-28T16:05:56.870" v="40" actId="47"/>
        <pc:sldMkLst>
          <pc:docMk/>
          <pc:sldMk cId="2202718686" sldId="3397"/>
        </pc:sldMkLst>
      </pc:sldChg>
      <pc:sldChg chg="addSp delSp modSp new mod modClrScheme modAnim chgLayout">
        <pc:chgData name="David Starr" userId="6ddbe242-7791-472e-b298-418493ddd580" providerId="ADAL" clId="{F35B7EE9-D1C5-43C2-844A-E6C100F606DF}" dt="2022-08-01T16:05:26.010" v="1501" actId="20577"/>
        <pc:sldMkLst>
          <pc:docMk/>
          <pc:sldMk cId="3325936107" sldId="3397"/>
        </pc:sldMkLst>
        <pc:spChg chg="del mod ord">
          <ac:chgData name="David Starr" userId="6ddbe242-7791-472e-b298-418493ddd580" providerId="ADAL" clId="{F35B7EE9-D1C5-43C2-844A-E6C100F606DF}" dt="2022-08-01T16:03:36.159" v="1348" actId="700"/>
          <ac:spMkLst>
            <pc:docMk/>
            <pc:sldMk cId="3325936107" sldId="3397"/>
            <ac:spMk id="2" creationId="{EF0DBDB3-1C51-6B6F-F6E7-BEE9970B0AFB}"/>
          </ac:spMkLst>
        </pc:spChg>
        <pc:spChg chg="add mod ord">
          <ac:chgData name="David Starr" userId="6ddbe242-7791-472e-b298-418493ddd580" providerId="ADAL" clId="{F35B7EE9-D1C5-43C2-844A-E6C100F606DF}" dt="2022-08-01T16:05:26.010" v="1501" actId="20577"/>
          <ac:spMkLst>
            <pc:docMk/>
            <pc:sldMk cId="3325936107" sldId="3397"/>
            <ac:spMk id="3" creationId="{084D7CAC-DE42-52A3-DA4C-8AAFF82CA417}"/>
          </ac:spMkLst>
        </pc:spChg>
        <pc:spChg chg="add mod ord">
          <ac:chgData name="David Starr" userId="6ddbe242-7791-472e-b298-418493ddd580" providerId="ADAL" clId="{F35B7EE9-D1C5-43C2-844A-E6C100F606DF}" dt="2022-08-01T16:04:44.627" v="1481" actId="20577"/>
          <ac:spMkLst>
            <pc:docMk/>
            <pc:sldMk cId="3325936107" sldId="3397"/>
            <ac:spMk id="4" creationId="{FB5E7986-D7CB-7E7D-EC61-50D558009948}"/>
          </ac:spMkLst>
        </pc:spChg>
      </pc:sldChg>
      <pc:sldChg chg="del">
        <pc:chgData name="David Starr" userId="6ddbe242-7791-472e-b298-418493ddd580" providerId="ADAL" clId="{F35B7EE9-D1C5-43C2-844A-E6C100F606DF}" dt="2022-07-28T16:05:56.870" v="40" actId="47"/>
        <pc:sldMkLst>
          <pc:docMk/>
          <pc:sldMk cId="1582536659" sldId="3398"/>
        </pc:sldMkLst>
      </pc:sldChg>
      <pc:sldChg chg="addSp delSp modSp new mod modClrScheme chgLayout">
        <pc:chgData name="David Starr" userId="6ddbe242-7791-472e-b298-418493ddd580" providerId="ADAL" clId="{F35B7EE9-D1C5-43C2-844A-E6C100F606DF}" dt="2022-08-01T16:07:01.115" v="1544" actId="6549"/>
        <pc:sldMkLst>
          <pc:docMk/>
          <pc:sldMk cId="3923720762" sldId="3398"/>
        </pc:sldMkLst>
        <pc:spChg chg="del mod ord">
          <ac:chgData name="David Starr" userId="6ddbe242-7791-472e-b298-418493ddd580" providerId="ADAL" clId="{F35B7EE9-D1C5-43C2-844A-E6C100F606DF}" dt="2022-08-01T16:06:16.667" v="1503" actId="700"/>
          <ac:spMkLst>
            <pc:docMk/>
            <pc:sldMk cId="3923720762" sldId="3398"/>
            <ac:spMk id="2" creationId="{4817498E-6139-4FE4-5853-E9B1EB2D4E41}"/>
          </ac:spMkLst>
        </pc:spChg>
        <pc:spChg chg="add mod ord">
          <ac:chgData name="David Starr" userId="6ddbe242-7791-472e-b298-418493ddd580" providerId="ADAL" clId="{F35B7EE9-D1C5-43C2-844A-E6C100F606DF}" dt="2022-08-01T16:06:24.714" v="1514" actId="20577"/>
          <ac:spMkLst>
            <pc:docMk/>
            <pc:sldMk cId="3923720762" sldId="3398"/>
            <ac:spMk id="3" creationId="{D06FE4AF-6D9C-2BA9-B22C-4B2EDD99AB0C}"/>
          </ac:spMkLst>
        </pc:spChg>
        <pc:spChg chg="add mod ord">
          <ac:chgData name="David Starr" userId="6ddbe242-7791-472e-b298-418493ddd580" providerId="ADAL" clId="{F35B7EE9-D1C5-43C2-844A-E6C100F606DF}" dt="2022-08-01T16:07:01.115" v="1544" actId="6549"/>
          <ac:spMkLst>
            <pc:docMk/>
            <pc:sldMk cId="3923720762" sldId="3398"/>
            <ac:spMk id="4" creationId="{6E3BA41A-09A9-1EA6-731C-1038F4510BB6}"/>
          </ac:spMkLst>
        </pc:spChg>
      </pc:sldChg>
      <pc:sldChg chg="modSp mod">
        <pc:chgData name="David Starr" userId="6ddbe242-7791-472e-b298-418493ddd580" providerId="ADAL" clId="{F35B7EE9-D1C5-43C2-844A-E6C100F606DF}" dt="2022-08-01T19:11:13.726" v="1599" actId="20577"/>
        <pc:sldMkLst>
          <pc:docMk/>
          <pc:sldMk cId="1392021117" sldId="3399"/>
        </pc:sldMkLst>
        <pc:spChg chg="mod">
          <ac:chgData name="David Starr" userId="6ddbe242-7791-472e-b298-418493ddd580" providerId="ADAL" clId="{F35B7EE9-D1C5-43C2-844A-E6C100F606DF}" dt="2022-08-01T19:11:13.726" v="1599" actId="20577"/>
          <ac:spMkLst>
            <pc:docMk/>
            <pc:sldMk cId="1392021117" sldId="3399"/>
            <ac:spMk id="31" creationId="{F03A059A-3507-4389-8561-E59A0724E19E}"/>
          </ac:spMkLst>
        </pc:spChg>
      </pc:sldChg>
      <pc:sldChg chg="del">
        <pc:chgData name="David Starr" userId="6ddbe242-7791-472e-b298-418493ddd580" providerId="ADAL" clId="{F35B7EE9-D1C5-43C2-844A-E6C100F606DF}" dt="2022-07-28T16:05:56.870" v="40" actId="47"/>
        <pc:sldMkLst>
          <pc:docMk/>
          <pc:sldMk cId="1714417807" sldId="3399"/>
        </pc:sldMkLst>
      </pc:sldChg>
      <pc:sldChg chg="add del setBg">
        <pc:chgData name="David Starr" userId="6ddbe242-7791-472e-b298-418493ddd580" providerId="ADAL" clId="{F35B7EE9-D1C5-43C2-844A-E6C100F606DF}" dt="2022-08-01T19:11:00.990" v="1582"/>
        <pc:sldMkLst>
          <pc:docMk/>
          <pc:sldMk cId="2749440139" sldId="3399"/>
        </pc:sldMkLst>
      </pc:sldChg>
      <pc:sldChg chg="del">
        <pc:chgData name="David Starr" userId="6ddbe242-7791-472e-b298-418493ddd580" providerId="ADAL" clId="{F35B7EE9-D1C5-43C2-844A-E6C100F606DF}" dt="2022-07-28T16:05:56.870" v="40" actId="47"/>
        <pc:sldMkLst>
          <pc:docMk/>
          <pc:sldMk cId="4201735755" sldId="3400"/>
        </pc:sldMkLst>
      </pc:sldChg>
      <pc:sldChg chg="del">
        <pc:chgData name="David Starr" userId="6ddbe242-7791-472e-b298-418493ddd580" providerId="ADAL" clId="{F35B7EE9-D1C5-43C2-844A-E6C100F606DF}" dt="2022-07-28T16:05:56.870" v="40" actId="47"/>
        <pc:sldMkLst>
          <pc:docMk/>
          <pc:sldMk cId="797180863" sldId="3401"/>
        </pc:sldMkLst>
      </pc:sldChg>
      <pc:sldChg chg="del">
        <pc:chgData name="David Starr" userId="6ddbe242-7791-472e-b298-418493ddd580" providerId="ADAL" clId="{F35B7EE9-D1C5-43C2-844A-E6C100F606DF}" dt="2022-07-28T16:05:56.870" v="40" actId="47"/>
        <pc:sldMkLst>
          <pc:docMk/>
          <pc:sldMk cId="2110431753" sldId="3402"/>
        </pc:sldMkLst>
      </pc:sldChg>
      <pc:sldChg chg="del">
        <pc:chgData name="David Starr" userId="6ddbe242-7791-472e-b298-418493ddd580" providerId="ADAL" clId="{F35B7EE9-D1C5-43C2-844A-E6C100F606DF}" dt="2022-07-28T16:05:56.870" v="40" actId="47"/>
        <pc:sldMkLst>
          <pc:docMk/>
          <pc:sldMk cId="3284223911" sldId="3403"/>
        </pc:sldMkLst>
      </pc:sldChg>
      <pc:sldChg chg="addSp delSp modSp mod modAnim">
        <pc:chgData name="David Starr" userId="6ddbe242-7791-472e-b298-418493ddd580" providerId="ADAL" clId="{F35B7EE9-D1C5-43C2-844A-E6C100F606DF}" dt="2022-08-01T19:34:45.490" v="1706" actId="14100"/>
        <pc:sldMkLst>
          <pc:docMk/>
          <pc:sldMk cId="850150772" sldId="2147471647"/>
        </pc:sldMkLst>
        <pc:spChg chg="mod">
          <ac:chgData name="David Starr" userId="6ddbe242-7791-472e-b298-418493ddd580" providerId="ADAL" clId="{F35B7EE9-D1C5-43C2-844A-E6C100F606DF}" dt="2022-08-01T19:30:00.109" v="1705" actId="1036"/>
          <ac:spMkLst>
            <pc:docMk/>
            <pc:sldMk cId="850150772" sldId="2147471647"/>
            <ac:spMk id="4" creationId="{8B72D9D2-183D-1F36-2BCB-BF9F3203EE55}"/>
          </ac:spMkLst>
        </pc:spChg>
        <pc:spChg chg="mod">
          <ac:chgData name="David Starr" userId="6ddbe242-7791-472e-b298-418493ddd580" providerId="ADAL" clId="{F35B7EE9-D1C5-43C2-844A-E6C100F606DF}" dt="2022-08-01T19:30:00.109" v="1705" actId="1036"/>
          <ac:spMkLst>
            <pc:docMk/>
            <pc:sldMk cId="850150772" sldId="2147471647"/>
            <ac:spMk id="5" creationId="{4AD2219B-E3A6-FA9D-6B04-A294B54A7DD9}"/>
          </ac:spMkLst>
        </pc:spChg>
        <pc:spChg chg="del">
          <ac:chgData name="David Starr" userId="6ddbe242-7791-472e-b298-418493ddd580" providerId="ADAL" clId="{F35B7EE9-D1C5-43C2-844A-E6C100F606DF}" dt="2022-08-01T19:18:54.310" v="1674" actId="478"/>
          <ac:spMkLst>
            <pc:docMk/>
            <pc:sldMk cId="850150772" sldId="2147471647"/>
            <ac:spMk id="6" creationId="{33F51809-E3EC-7D6E-FDDF-721DC3AE3BDD}"/>
          </ac:spMkLst>
        </pc:spChg>
        <pc:spChg chg="mod">
          <ac:chgData name="David Starr" userId="6ddbe242-7791-472e-b298-418493ddd580" providerId="ADAL" clId="{F35B7EE9-D1C5-43C2-844A-E6C100F606DF}" dt="2022-08-01T19:30:00.109" v="1705" actId="1036"/>
          <ac:spMkLst>
            <pc:docMk/>
            <pc:sldMk cId="850150772" sldId="2147471647"/>
            <ac:spMk id="9" creationId="{2268CF82-6D17-7FEC-6765-E27F1A8BB016}"/>
          </ac:spMkLst>
        </pc:spChg>
        <pc:spChg chg="mod">
          <ac:chgData name="David Starr" userId="6ddbe242-7791-472e-b298-418493ddd580" providerId="ADAL" clId="{F35B7EE9-D1C5-43C2-844A-E6C100F606DF}" dt="2022-08-01T19:18:05.641" v="1672" actId="164"/>
          <ac:spMkLst>
            <pc:docMk/>
            <pc:sldMk cId="850150772" sldId="2147471647"/>
            <ac:spMk id="10" creationId="{8A7EF402-4656-324A-DDB5-3DE8CE57B4F6}"/>
          </ac:spMkLst>
        </pc:spChg>
        <pc:spChg chg="mod">
          <ac:chgData name="David Starr" userId="6ddbe242-7791-472e-b298-418493ddd580" providerId="ADAL" clId="{F35B7EE9-D1C5-43C2-844A-E6C100F606DF}" dt="2022-08-01T19:18:05.641" v="1672" actId="164"/>
          <ac:spMkLst>
            <pc:docMk/>
            <pc:sldMk cId="850150772" sldId="2147471647"/>
            <ac:spMk id="11" creationId="{65408AE4-97A6-183F-E952-4F12DC3A7A98}"/>
          </ac:spMkLst>
        </pc:spChg>
        <pc:spChg chg="mod">
          <ac:chgData name="David Starr" userId="6ddbe242-7791-472e-b298-418493ddd580" providerId="ADAL" clId="{F35B7EE9-D1C5-43C2-844A-E6C100F606DF}" dt="2022-08-01T19:30:00.109" v="1705" actId="1036"/>
          <ac:spMkLst>
            <pc:docMk/>
            <pc:sldMk cId="850150772" sldId="2147471647"/>
            <ac:spMk id="17" creationId="{BB96D098-F1DD-2217-5005-D55AC5A10B69}"/>
          </ac:spMkLst>
        </pc:spChg>
        <pc:spChg chg="del">
          <ac:chgData name="David Starr" userId="6ddbe242-7791-472e-b298-418493ddd580" providerId="ADAL" clId="{F35B7EE9-D1C5-43C2-844A-E6C100F606DF}" dt="2022-08-01T19:19:25.846" v="1678" actId="478"/>
          <ac:spMkLst>
            <pc:docMk/>
            <pc:sldMk cId="850150772" sldId="2147471647"/>
            <ac:spMk id="24" creationId="{43122EB5-9A2E-DB59-729F-913A4779D64F}"/>
          </ac:spMkLst>
        </pc:spChg>
        <pc:spChg chg="mod">
          <ac:chgData name="David Starr" userId="6ddbe242-7791-472e-b298-418493ddd580" providerId="ADAL" clId="{F35B7EE9-D1C5-43C2-844A-E6C100F606DF}" dt="2022-08-01T19:30:00.109" v="1705" actId="1036"/>
          <ac:spMkLst>
            <pc:docMk/>
            <pc:sldMk cId="850150772" sldId="2147471647"/>
            <ac:spMk id="30" creationId="{4BB0F896-FCE6-EDCC-0061-F65C9D917B1C}"/>
          </ac:spMkLst>
        </pc:spChg>
        <pc:spChg chg="mod">
          <ac:chgData name="David Starr" userId="6ddbe242-7791-472e-b298-418493ddd580" providerId="ADAL" clId="{F35B7EE9-D1C5-43C2-844A-E6C100F606DF}" dt="2022-08-01T19:30:00.109" v="1705" actId="1036"/>
          <ac:spMkLst>
            <pc:docMk/>
            <pc:sldMk cId="850150772" sldId="2147471647"/>
            <ac:spMk id="58" creationId="{0C680429-522F-4B77-EF4E-7C7886075572}"/>
          </ac:spMkLst>
        </pc:spChg>
        <pc:grpChg chg="mod">
          <ac:chgData name="David Starr" userId="6ddbe242-7791-472e-b298-418493ddd580" providerId="ADAL" clId="{F35B7EE9-D1C5-43C2-844A-E6C100F606DF}" dt="2022-08-01T19:27:10.517" v="1688" actId="1076"/>
          <ac:grpSpMkLst>
            <pc:docMk/>
            <pc:sldMk cId="850150772" sldId="2147471647"/>
            <ac:grpSpMk id="2" creationId="{AE69B088-2F46-79AB-6AB2-04803A98119A}"/>
          </ac:grpSpMkLst>
        </pc:grpChg>
        <pc:grpChg chg="add mod">
          <ac:chgData name="David Starr" userId="6ddbe242-7791-472e-b298-418493ddd580" providerId="ADAL" clId="{F35B7EE9-D1C5-43C2-844A-E6C100F606DF}" dt="2022-08-01T19:30:00.109" v="1705" actId="1036"/>
          <ac:grpSpMkLst>
            <pc:docMk/>
            <pc:sldMk cId="850150772" sldId="2147471647"/>
            <ac:grpSpMk id="7" creationId="{36108A1B-BF91-266D-7CB2-472675644CB4}"/>
          </ac:grpSpMkLst>
        </pc:grpChg>
        <pc:cxnChg chg="add mod">
          <ac:chgData name="David Starr" userId="6ddbe242-7791-472e-b298-418493ddd580" providerId="ADAL" clId="{F35B7EE9-D1C5-43C2-844A-E6C100F606DF}" dt="2022-08-01T19:30:00.109" v="1705" actId="1036"/>
          <ac:cxnSpMkLst>
            <pc:docMk/>
            <pc:sldMk cId="850150772" sldId="2147471647"/>
            <ac:cxnSpMk id="12" creationId="{C0B61D4E-0D57-49E4-3471-307533C33A8D}"/>
          </ac:cxnSpMkLst>
        </pc:cxnChg>
        <pc:cxnChg chg="del mod">
          <ac:chgData name="David Starr" userId="6ddbe242-7791-472e-b298-418493ddd580" providerId="ADAL" clId="{F35B7EE9-D1C5-43C2-844A-E6C100F606DF}" dt="2022-08-01T19:18:59.685" v="1675" actId="478"/>
          <ac:cxnSpMkLst>
            <pc:docMk/>
            <pc:sldMk cId="850150772" sldId="2147471647"/>
            <ac:cxnSpMk id="15" creationId="{92E783F6-5FB7-6546-4CFA-B64319A36B72}"/>
          </ac:cxnSpMkLst>
        </pc:cxnChg>
        <pc:cxnChg chg="mod">
          <ac:chgData name="David Starr" userId="6ddbe242-7791-472e-b298-418493ddd580" providerId="ADAL" clId="{F35B7EE9-D1C5-43C2-844A-E6C100F606DF}" dt="2022-08-01T19:30:00.109" v="1705" actId="1036"/>
          <ac:cxnSpMkLst>
            <pc:docMk/>
            <pc:sldMk cId="850150772" sldId="2147471647"/>
            <ac:cxnSpMk id="18" creationId="{D8CBD99C-6B35-F3C2-DB0F-C55B490B8CE6}"/>
          </ac:cxnSpMkLst>
        </pc:cxnChg>
        <pc:cxnChg chg="mod">
          <ac:chgData name="David Starr" userId="6ddbe242-7791-472e-b298-418493ddd580" providerId="ADAL" clId="{F35B7EE9-D1C5-43C2-844A-E6C100F606DF}" dt="2022-08-01T19:30:00.109" v="1705" actId="1036"/>
          <ac:cxnSpMkLst>
            <pc:docMk/>
            <pc:sldMk cId="850150772" sldId="2147471647"/>
            <ac:cxnSpMk id="19" creationId="{A672387D-2E17-6942-3157-92B554425217}"/>
          </ac:cxnSpMkLst>
        </pc:cxnChg>
        <pc:cxnChg chg="mod">
          <ac:chgData name="David Starr" userId="6ddbe242-7791-472e-b298-418493ddd580" providerId="ADAL" clId="{F35B7EE9-D1C5-43C2-844A-E6C100F606DF}" dt="2022-08-01T19:18:05.641" v="1672" actId="164"/>
          <ac:cxnSpMkLst>
            <pc:docMk/>
            <pc:sldMk cId="850150772" sldId="2147471647"/>
            <ac:cxnSpMk id="23" creationId="{1ED994A8-B591-8A30-D0CA-7630B17B7565}"/>
          </ac:cxnSpMkLst>
        </pc:cxnChg>
        <pc:cxnChg chg="del mod">
          <ac:chgData name="David Starr" userId="6ddbe242-7791-472e-b298-418493ddd580" providerId="ADAL" clId="{F35B7EE9-D1C5-43C2-844A-E6C100F606DF}" dt="2022-08-01T19:18:59.685" v="1675" actId="478"/>
          <ac:cxnSpMkLst>
            <pc:docMk/>
            <pc:sldMk cId="850150772" sldId="2147471647"/>
            <ac:cxnSpMk id="25" creationId="{22DC511A-5E25-B4AF-EBC8-274728892F13}"/>
          </ac:cxnSpMkLst>
        </pc:cxnChg>
        <pc:cxnChg chg="mod">
          <ac:chgData name="David Starr" userId="6ddbe242-7791-472e-b298-418493ddd580" providerId="ADAL" clId="{F35B7EE9-D1C5-43C2-844A-E6C100F606DF}" dt="2022-08-01T19:34:45.490" v="1706" actId="14100"/>
          <ac:cxnSpMkLst>
            <pc:docMk/>
            <pc:sldMk cId="850150772" sldId="2147471647"/>
            <ac:cxnSpMk id="26" creationId="{4827E280-9F7D-BD1C-3954-CA8C87650DFF}"/>
          </ac:cxnSpMkLst>
        </pc:cxnChg>
      </pc:sldChg>
      <pc:sldChg chg="modSp new mod setBg">
        <pc:chgData name="David Starr" userId="6ddbe242-7791-472e-b298-418493ddd580" providerId="ADAL" clId="{F35B7EE9-D1C5-43C2-844A-E6C100F606DF}" dt="2022-08-01T19:17:45.850" v="1671" actId="403"/>
        <pc:sldMkLst>
          <pc:docMk/>
          <pc:sldMk cId="339882828" sldId="2147471648"/>
        </pc:sldMkLst>
        <pc:spChg chg="mod">
          <ac:chgData name="David Starr" userId="6ddbe242-7791-472e-b298-418493ddd580" providerId="ADAL" clId="{F35B7EE9-D1C5-43C2-844A-E6C100F606DF}" dt="2022-08-01T19:17:45.850" v="1671" actId="403"/>
          <ac:spMkLst>
            <pc:docMk/>
            <pc:sldMk cId="339882828" sldId="2147471648"/>
            <ac:spMk id="2" creationId="{387E9E68-45CE-39CE-8485-92DE7BCA0F5E}"/>
          </ac:spMkLst>
        </pc:spChg>
      </pc:sldChg>
      <pc:sldMasterChg chg="setBg modSldLayout">
        <pc:chgData name="David Starr" userId="6ddbe242-7791-472e-b298-418493ddd580" providerId="ADAL" clId="{F35B7EE9-D1C5-43C2-844A-E6C100F606DF}" dt="2022-07-28T16:08:07.314" v="50"/>
        <pc:sldMasterMkLst>
          <pc:docMk/>
          <pc:sldMasterMk cId="0" sldId="2147483648"/>
        </pc:sldMasterMkLst>
        <pc:sldLayoutChg chg="setBg">
          <pc:chgData name="David Starr" userId="6ddbe242-7791-472e-b298-418493ddd580" providerId="ADAL" clId="{F35B7EE9-D1C5-43C2-844A-E6C100F606DF}" dt="2022-07-28T16:07:59.107" v="49"/>
          <pc:sldLayoutMkLst>
            <pc:docMk/>
            <pc:sldMasterMk cId="0" sldId="2147483648"/>
            <pc:sldLayoutMk cId="0"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DE9C0-A157-4412-9F20-5271503CDF04}" type="datetimeFigureOut">
              <a:rPr lang="en-AU" smtClean="0"/>
              <a:t>4/11/2022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96D04-00DA-4B1E-9542-7B4EB47A416E}" type="slidenum">
              <a:rPr lang="en-AU" smtClean="0"/>
              <a:t>‹#›</a:t>
            </a:fld>
            <a:endParaRPr lang="en-AU"/>
          </a:p>
        </p:txBody>
      </p:sp>
    </p:spTree>
    <p:extLst>
      <p:ext uri="{BB962C8B-B14F-4D97-AF65-F5344CB8AC3E}">
        <p14:creationId xmlns:p14="http://schemas.microsoft.com/office/powerpoint/2010/main" val="1090021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Recall that a monetized Teams application is a combination of an app in the Teams App store and a transactable SaaS offer.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In this presentation, we’ll walk through components of a transactable SaaS offer in the Microsoft commercial marketplace.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This will give you the understanding to get started building your SaaS offer and the resources to understand technical details at an even deeper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You’ll review these concepts in the monetization lab in Teams App Camp.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96D04-00DA-4B1E-9542-7B4EB47A416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44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we’ve created two plans, Gold and Silver, for this offer. That’s something you would also do in Partner Center, with potentially different pricing and terms. Your product would cost more than $0/user of course.</a:t>
            </a:r>
          </a:p>
          <a:p>
            <a:endParaRPr lang="en-US" dirty="0"/>
          </a:p>
          <a:p>
            <a:r>
              <a:rPr lang="en-US" dirty="0"/>
              <a:t>Clicking Next we can proceed to fill in the billing terms.</a:t>
            </a:r>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12</a:t>
            </a:fld>
            <a:endParaRPr lang="en-AU"/>
          </a:p>
        </p:txBody>
      </p:sp>
    </p:spTree>
    <p:extLst>
      <p:ext uri="{BB962C8B-B14F-4D97-AF65-F5344CB8AC3E}">
        <p14:creationId xmlns:p14="http://schemas.microsoft.com/office/powerpoint/2010/main" val="2323534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select the terms such as the number of users and whether the purchase is recurring.</a:t>
            </a:r>
          </a:p>
          <a:p>
            <a:r>
              <a:rPr lang="en-US" dirty="0"/>
              <a:t>Clicking Next brings us to the checkout page.</a:t>
            </a:r>
          </a:p>
        </p:txBody>
      </p:sp>
      <p:sp>
        <p:nvSpPr>
          <p:cNvPr id="4" name="Slide Number Placeholder 3"/>
          <p:cNvSpPr>
            <a:spLocks noGrp="1"/>
          </p:cNvSpPr>
          <p:nvPr>
            <p:ph type="sldNum" sz="quarter" idx="5"/>
          </p:nvPr>
        </p:nvSpPr>
        <p:spPr/>
        <p:txBody>
          <a:bodyPr/>
          <a:lstStyle/>
          <a:p>
            <a:fld id="{9C696D04-00DA-4B1E-9542-7B4EB47A416E}" type="slidenum">
              <a:rPr lang="en-AU" smtClean="0"/>
              <a:t>13</a:t>
            </a:fld>
            <a:endParaRPr lang="en-AU"/>
          </a:p>
        </p:txBody>
      </p:sp>
    </p:spTree>
    <p:extLst>
      <p:ext uri="{BB962C8B-B14F-4D97-AF65-F5344CB8AC3E}">
        <p14:creationId xmlns:p14="http://schemas.microsoft.com/office/powerpoint/2010/main" val="3343349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fill in the billing details and actually make the purchase.</a:t>
            </a:r>
          </a:p>
        </p:txBody>
      </p:sp>
      <p:sp>
        <p:nvSpPr>
          <p:cNvPr id="4" name="Slide Number Placeholder 3"/>
          <p:cNvSpPr>
            <a:spLocks noGrp="1"/>
          </p:cNvSpPr>
          <p:nvPr>
            <p:ph type="sldNum" sz="quarter" idx="5"/>
          </p:nvPr>
        </p:nvSpPr>
        <p:spPr/>
        <p:txBody>
          <a:bodyPr/>
          <a:lstStyle/>
          <a:p>
            <a:fld id="{9C696D04-00DA-4B1E-9542-7B4EB47A416E}" type="slidenum">
              <a:rPr lang="en-AU" smtClean="0"/>
              <a:t>14</a:t>
            </a:fld>
            <a:endParaRPr lang="en-AU"/>
          </a:p>
        </p:txBody>
      </p:sp>
    </p:spTree>
    <p:extLst>
      <p:ext uri="{BB962C8B-B14F-4D97-AF65-F5344CB8AC3E}">
        <p14:creationId xmlns:p14="http://schemas.microsoft.com/office/powerpoint/2010/main" val="3675483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takes a moment for the commercial marketplace to complete the order.</a:t>
            </a:r>
          </a:p>
          <a:p>
            <a:endParaRPr lang="en-US" dirty="0"/>
          </a:p>
          <a:p>
            <a:r>
              <a:rPr lang="en-US" dirty="0"/>
              <a:t>This is the process of creating a subscription to the SaaS product.</a:t>
            </a:r>
          </a:p>
        </p:txBody>
      </p:sp>
      <p:sp>
        <p:nvSpPr>
          <p:cNvPr id="4" name="Slide Number Placeholder 3"/>
          <p:cNvSpPr>
            <a:spLocks noGrp="1"/>
          </p:cNvSpPr>
          <p:nvPr>
            <p:ph type="sldNum" sz="quarter" idx="5"/>
          </p:nvPr>
        </p:nvSpPr>
        <p:spPr/>
        <p:txBody>
          <a:bodyPr/>
          <a:lstStyle/>
          <a:p>
            <a:fld id="{9C696D04-00DA-4B1E-9542-7B4EB47A416E}" type="slidenum">
              <a:rPr lang="en-AU" smtClean="0"/>
              <a:t>15</a:t>
            </a:fld>
            <a:endParaRPr lang="en-AU"/>
          </a:p>
        </p:txBody>
      </p:sp>
    </p:spTree>
    <p:extLst>
      <p:ext uri="{BB962C8B-B14F-4D97-AF65-F5344CB8AC3E}">
        <p14:creationId xmlns:p14="http://schemas.microsoft.com/office/powerpoint/2010/main" val="965456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order confirmation page. At this point, the user can click “Configure SaaS account” to set up their newly purchased subscription. </a:t>
            </a:r>
          </a:p>
          <a:p>
            <a:endParaRPr lang="en-US" dirty="0"/>
          </a:p>
          <a:p>
            <a:r>
              <a:rPr lang="en-US" dirty="0"/>
              <a:t>This brings them to your landing page, on which the customer can review what they have subscribed to.</a:t>
            </a:r>
          </a:p>
          <a:p>
            <a:endParaRPr lang="en-US" dirty="0"/>
          </a:p>
          <a:p>
            <a:r>
              <a:rPr lang="en-US" dirty="0"/>
              <a:t>Activating the subscription is another API call made by the publisher to begin billing.</a:t>
            </a:r>
          </a:p>
        </p:txBody>
      </p:sp>
      <p:sp>
        <p:nvSpPr>
          <p:cNvPr id="4" name="Slide Number Placeholder 3"/>
          <p:cNvSpPr>
            <a:spLocks noGrp="1"/>
          </p:cNvSpPr>
          <p:nvPr>
            <p:ph type="sldNum" sz="quarter" idx="5"/>
          </p:nvPr>
        </p:nvSpPr>
        <p:spPr/>
        <p:txBody>
          <a:bodyPr/>
          <a:lstStyle/>
          <a:p>
            <a:fld id="{9C696D04-00DA-4B1E-9542-7B4EB47A416E}" type="slidenum">
              <a:rPr lang="en-AU" smtClean="0"/>
              <a:t>16</a:t>
            </a:fld>
            <a:endParaRPr lang="en-AU"/>
          </a:p>
        </p:txBody>
      </p:sp>
    </p:spTree>
    <p:extLst>
      <p:ext uri="{BB962C8B-B14F-4D97-AF65-F5344CB8AC3E}">
        <p14:creationId xmlns:p14="http://schemas.microsoft.com/office/powerpoint/2010/main" val="3998308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user is directed to your landing page. Your landing page needs to implement an Azure AD login; here we see the user logging in to Azure AD.</a:t>
            </a:r>
          </a:p>
        </p:txBody>
      </p:sp>
      <p:sp>
        <p:nvSpPr>
          <p:cNvPr id="4" name="Slide Number Placeholder 3"/>
          <p:cNvSpPr>
            <a:spLocks noGrp="1"/>
          </p:cNvSpPr>
          <p:nvPr>
            <p:ph type="sldNum" sz="quarter" idx="5"/>
          </p:nvPr>
        </p:nvSpPr>
        <p:spPr/>
        <p:txBody>
          <a:bodyPr/>
          <a:lstStyle/>
          <a:p>
            <a:fld id="{9C696D04-00DA-4B1E-9542-7B4EB47A416E}" type="slidenum">
              <a:rPr lang="en-AU" smtClean="0"/>
              <a:t>18</a:t>
            </a:fld>
            <a:endParaRPr lang="en-AU"/>
          </a:p>
        </p:txBody>
      </p:sp>
    </p:spTree>
    <p:extLst>
      <p:ext uri="{BB962C8B-B14F-4D97-AF65-F5344CB8AC3E}">
        <p14:creationId xmlns:p14="http://schemas.microsoft.com/office/powerpoint/2010/main" val="878614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user has logged in (notice they have chosen to show the username in the upper left corner) the landing page can display the details of the subscription that was purchased. Notice that there is a long token in the URL; the landing page used this token to call the Commercial Marketplace API and retrieve the order details as shown centrally on the screen.</a:t>
            </a:r>
          </a:p>
          <a:p>
            <a:endParaRPr lang="en-US" dirty="0"/>
          </a:p>
          <a:p>
            <a:r>
              <a:rPr lang="en-US" dirty="0"/>
              <a:t>Here, the user can review the details once again and, if they’re correct, they can click Subscribe.</a:t>
            </a:r>
          </a:p>
          <a:p>
            <a:endParaRPr lang="en-US" dirty="0"/>
          </a:p>
          <a:p>
            <a:r>
              <a:rPr lang="en-US" dirty="0"/>
              <a:t>At that point, the landing page will confirm the subscription using the Commercial Marketplace API, and will request any other setup needed by the application. Perhaps this kicks off an automated process to configure the new subscription, or it could be as simple as sending an email to an administrator who would manually provision the new subscription.</a:t>
            </a:r>
          </a:p>
          <a:p>
            <a:endParaRPr lang="en-US" dirty="0"/>
          </a:p>
          <a:p>
            <a:r>
              <a:rPr lang="en-US" dirty="0"/>
              <a:t>This page, by the way, is the one included in the SaaS Accelerator starting application.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19</a:t>
            </a:fld>
            <a:endParaRPr lang="en-AU"/>
          </a:p>
        </p:txBody>
      </p:sp>
    </p:spTree>
    <p:extLst>
      <p:ext uri="{BB962C8B-B14F-4D97-AF65-F5344CB8AC3E}">
        <p14:creationId xmlns:p14="http://schemas.microsoft.com/office/powerpoint/2010/main" val="3547631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optional but a really good idea as inevitably you’ll need to manage the subscriptions that were purchased.</a:t>
            </a:r>
          </a:p>
          <a:p>
            <a:r>
              <a:rPr lang="en-US" dirty="0"/>
              <a:t>The ISV is responsible for this but again, the SaaS Accelerator provides a starting point, which we’ll look at next.</a:t>
            </a:r>
          </a:p>
        </p:txBody>
      </p:sp>
      <p:sp>
        <p:nvSpPr>
          <p:cNvPr id="4" name="Slide Number Placeholder 3"/>
          <p:cNvSpPr>
            <a:spLocks noGrp="1"/>
          </p:cNvSpPr>
          <p:nvPr>
            <p:ph type="sldNum" sz="quarter" idx="5"/>
          </p:nvPr>
        </p:nvSpPr>
        <p:spPr/>
        <p:txBody>
          <a:bodyPr/>
          <a:lstStyle/>
          <a:p>
            <a:fld id="{9C696D04-00DA-4B1E-9542-7B4EB47A416E}" type="slidenum">
              <a:rPr lang="en-AU" smtClean="0"/>
              <a:t>20</a:t>
            </a:fld>
            <a:endParaRPr lang="en-AU"/>
          </a:p>
        </p:txBody>
      </p:sp>
    </p:spTree>
    <p:extLst>
      <p:ext uri="{BB962C8B-B14F-4D97-AF65-F5344CB8AC3E}">
        <p14:creationId xmlns:p14="http://schemas.microsoft.com/office/powerpoint/2010/main" val="2433175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sample publishing portal.</a:t>
            </a:r>
          </a:p>
          <a:p>
            <a:r>
              <a:rPr lang="en-US" dirty="0"/>
              <a:t>If the user clicks Subscriptions, we can see the subscriptions that were purchased.</a:t>
            </a:r>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21</a:t>
            </a:fld>
            <a:endParaRPr lang="en-AU"/>
          </a:p>
        </p:txBody>
      </p:sp>
    </p:spTree>
    <p:extLst>
      <p:ext uri="{BB962C8B-B14F-4D97-AF65-F5344CB8AC3E}">
        <p14:creationId xmlns:p14="http://schemas.microsoft.com/office/powerpoint/2010/main" val="4281906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there is a new subscription – the one we just purchased – and it’s “Pending Activation”.</a:t>
            </a:r>
          </a:p>
        </p:txBody>
      </p:sp>
      <p:sp>
        <p:nvSpPr>
          <p:cNvPr id="4" name="Slide Number Placeholder 3"/>
          <p:cNvSpPr>
            <a:spLocks noGrp="1"/>
          </p:cNvSpPr>
          <p:nvPr>
            <p:ph type="sldNum" sz="quarter" idx="5"/>
          </p:nvPr>
        </p:nvSpPr>
        <p:spPr/>
        <p:txBody>
          <a:bodyPr/>
          <a:lstStyle/>
          <a:p>
            <a:fld id="{9C696D04-00DA-4B1E-9542-7B4EB47A416E}" type="slidenum">
              <a:rPr lang="en-AU" smtClean="0"/>
              <a:t>22</a:t>
            </a:fld>
            <a:endParaRPr lang="en-AU"/>
          </a:p>
        </p:txBody>
      </p:sp>
    </p:spTree>
    <p:extLst>
      <p:ext uri="{BB962C8B-B14F-4D97-AF65-F5344CB8AC3E}">
        <p14:creationId xmlns:p14="http://schemas.microsoft.com/office/powerpoint/2010/main" val="4060481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an overview of SaaS offers, then look at the setup in Partner Center.</a:t>
            </a:r>
          </a:p>
          <a:p>
            <a:r>
              <a:rPr lang="en-US" dirty="0"/>
              <a:t>Then we’ll show how you’d test the purchase of your offer in App Source via a test feature in Partner Center.</a:t>
            </a:r>
          </a:p>
          <a:p>
            <a:endParaRPr lang="en-US" dirty="0"/>
          </a:p>
          <a:p>
            <a:r>
              <a:rPr lang="en-US" dirty="0"/>
              <a:t>Then we’ll review samples of a landing page – the page you would provide to provision a newly purchased subscription – and of a publishing portal – which is a site you provide to manage subscriptions and licenses for your customers. Microsoft provides a starting solution called SaaS Accelerator that you can use as the basis for these features and we’ll be looking at screen shots from that solution.</a:t>
            </a:r>
          </a:p>
        </p:txBody>
      </p:sp>
      <p:sp>
        <p:nvSpPr>
          <p:cNvPr id="4" name="Slide Number Placeholder 3"/>
          <p:cNvSpPr>
            <a:spLocks noGrp="1"/>
          </p:cNvSpPr>
          <p:nvPr>
            <p:ph type="sldNum" sz="quarter" idx="5"/>
          </p:nvPr>
        </p:nvSpPr>
        <p:spPr/>
        <p:txBody>
          <a:bodyPr/>
          <a:lstStyle/>
          <a:p>
            <a:fld id="{9C696D04-00DA-4B1E-9542-7B4EB47A416E}" type="slidenum">
              <a:rPr lang="en-AU" smtClean="0"/>
              <a:t>3</a:t>
            </a:fld>
            <a:endParaRPr lang="en-AU"/>
          </a:p>
        </p:txBody>
      </p:sp>
    </p:spTree>
    <p:extLst>
      <p:ext uri="{BB962C8B-B14F-4D97-AF65-F5344CB8AC3E}">
        <p14:creationId xmlns:p14="http://schemas.microsoft.com/office/powerpoint/2010/main" val="1633468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provisioning is complete – let’s assume it’s manual in this case – an administrator can select the “Activate” action within the “Action” menu.</a:t>
            </a:r>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23</a:t>
            </a:fld>
            <a:endParaRPr lang="en-AU"/>
          </a:p>
        </p:txBody>
      </p:sp>
    </p:spTree>
    <p:extLst>
      <p:ext uri="{BB962C8B-B14F-4D97-AF65-F5344CB8AC3E}">
        <p14:creationId xmlns:p14="http://schemas.microsoft.com/office/powerpoint/2010/main" val="847736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there is a confirmation page; if the user clicks “Activate”, the portal will again call the Commercial Marketplace API to mark the subscription as active.</a:t>
            </a:r>
          </a:p>
        </p:txBody>
      </p:sp>
      <p:sp>
        <p:nvSpPr>
          <p:cNvPr id="4" name="Slide Number Placeholder 3"/>
          <p:cNvSpPr>
            <a:spLocks noGrp="1"/>
          </p:cNvSpPr>
          <p:nvPr>
            <p:ph type="sldNum" sz="quarter" idx="5"/>
          </p:nvPr>
        </p:nvSpPr>
        <p:spPr/>
        <p:txBody>
          <a:bodyPr/>
          <a:lstStyle/>
          <a:p>
            <a:fld id="{9C696D04-00DA-4B1E-9542-7B4EB47A416E}" type="slidenum">
              <a:rPr lang="en-AU" smtClean="0"/>
              <a:t>24</a:t>
            </a:fld>
            <a:endParaRPr lang="en-AU"/>
          </a:p>
        </p:txBody>
      </p:sp>
    </p:spTree>
    <p:extLst>
      <p:ext uri="{BB962C8B-B14F-4D97-AF65-F5344CB8AC3E}">
        <p14:creationId xmlns:p14="http://schemas.microsoft.com/office/powerpoint/2010/main" val="3803198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now the subscription is marked as “Subscribed”</a:t>
            </a:r>
          </a:p>
        </p:txBody>
      </p:sp>
      <p:sp>
        <p:nvSpPr>
          <p:cNvPr id="4" name="Slide Number Placeholder 3"/>
          <p:cNvSpPr>
            <a:spLocks noGrp="1"/>
          </p:cNvSpPr>
          <p:nvPr>
            <p:ph type="sldNum" sz="quarter" idx="5"/>
          </p:nvPr>
        </p:nvSpPr>
        <p:spPr/>
        <p:txBody>
          <a:bodyPr/>
          <a:lstStyle/>
          <a:p>
            <a:fld id="{9C696D04-00DA-4B1E-9542-7B4EB47A416E}" type="slidenum">
              <a:rPr lang="en-AU" smtClean="0"/>
              <a:t>25</a:t>
            </a:fld>
            <a:endParaRPr lang="en-AU"/>
          </a:p>
        </p:txBody>
      </p:sp>
    </p:spTree>
    <p:extLst>
      <p:ext uri="{BB962C8B-B14F-4D97-AF65-F5344CB8AC3E}">
        <p14:creationId xmlns:p14="http://schemas.microsoft.com/office/powerpoint/2010/main" val="2591413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 certain number of user licenses have been purchased, it’s up to your application to handle the assignment and enforcement of these licenses. This is entirely up to you, and many ISV’s already have a licensing service in place that provides this.</a:t>
            </a:r>
          </a:p>
          <a:p>
            <a:endParaRPr lang="en-US" dirty="0"/>
          </a:p>
          <a:p>
            <a:r>
              <a:rPr lang="en-US" dirty="0"/>
              <a:t>In the Monetization Lab you’ll connect the Northwind Orders app to such a licensing service, and you’ll walk through an App Source simulator to purchase a subscription. This will send you to a sample landing page and licensing service that will control access to the application. While you won’t write the landing page and licensing service, you will walk through the sample code to see how it works.</a:t>
            </a:r>
          </a:p>
        </p:txBody>
      </p:sp>
      <p:sp>
        <p:nvSpPr>
          <p:cNvPr id="4" name="Slide Number Placeholder 3"/>
          <p:cNvSpPr>
            <a:spLocks noGrp="1"/>
          </p:cNvSpPr>
          <p:nvPr>
            <p:ph type="sldNum" sz="quarter" idx="5"/>
          </p:nvPr>
        </p:nvSpPr>
        <p:spPr/>
        <p:txBody>
          <a:bodyPr/>
          <a:lstStyle/>
          <a:p>
            <a:fld id="{9C696D04-00DA-4B1E-9542-7B4EB47A416E}" type="slidenum">
              <a:rPr lang="en-AU" smtClean="0"/>
              <a:t>26</a:t>
            </a:fld>
            <a:endParaRPr lang="en-AU"/>
          </a:p>
        </p:txBody>
      </p:sp>
    </p:spTree>
    <p:extLst>
      <p:ext uri="{BB962C8B-B14F-4D97-AF65-F5344CB8AC3E}">
        <p14:creationId xmlns:p14="http://schemas.microsoft.com/office/powerpoint/2010/main" val="39135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review, here are the components of a complete SaaS solution.</a:t>
            </a:r>
          </a:p>
          <a:p>
            <a:endParaRPr lang="en-US" dirty="0"/>
          </a:p>
          <a:p>
            <a:r>
              <a:rPr lang="en-US" dirty="0"/>
              <a:t>Microsoft provides App Source and the Teams App Store, which are configured using Partner Center.</a:t>
            </a:r>
          </a:p>
          <a:p>
            <a:r>
              <a:rPr lang="en-US" dirty="0"/>
              <a:t>You provide the landing page and web hooks, as well as a licensing service that works within your SaaS application.</a:t>
            </a:r>
          </a:p>
        </p:txBody>
      </p:sp>
      <p:sp>
        <p:nvSpPr>
          <p:cNvPr id="4" name="Slide Number Placeholder 3"/>
          <p:cNvSpPr>
            <a:spLocks noGrp="1"/>
          </p:cNvSpPr>
          <p:nvPr>
            <p:ph type="sldNum" sz="quarter" idx="5"/>
          </p:nvPr>
        </p:nvSpPr>
        <p:spPr/>
        <p:txBody>
          <a:bodyPr/>
          <a:lstStyle/>
          <a:p>
            <a:fld id="{9C696D04-00DA-4B1E-9542-7B4EB47A416E}" type="slidenum">
              <a:rPr lang="en-AU" smtClean="0"/>
              <a:t>27</a:t>
            </a:fld>
            <a:endParaRPr lang="en-AU"/>
          </a:p>
        </p:txBody>
      </p:sp>
    </p:spTree>
    <p:extLst>
      <p:ext uri="{BB962C8B-B14F-4D97-AF65-F5344CB8AC3E}">
        <p14:creationId xmlns:p14="http://schemas.microsoft.com/office/powerpoint/2010/main" val="2592758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you’d like to learn a lot more about this, as well as the SaaS Accelerator starting solution, please </a:t>
            </a:r>
            <a:r>
              <a:rPr lang="en-US"/>
              <a:t>visit https://aka.ms/MasteringTheMarketplace/saas. </a:t>
            </a:r>
          </a:p>
        </p:txBody>
      </p:sp>
      <p:sp>
        <p:nvSpPr>
          <p:cNvPr id="4" name="Slide Number Placeholder 3"/>
          <p:cNvSpPr>
            <a:spLocks noGrp="1"/>
          </p:cNvSpPr>
          <p:nvPr>
            <p:ph type="sldNum" sz="quarter" idx="5"/>
          </p:nvPr>
        </p:nvSpPr>
        <p:spPr/>
        <p:txBody>
          <a:bodyPr/>
          <a:lstStyle/>
          <a:p>
            <a:fld id="{9C696D04-00DA-4B1E-9542-7B4EB47A416E}" type="slidenum">
              <a:rPr lang="en-AU" smtClean="0"/>
              <a:t>28</a:t>
            </a:fld>
            <a:endParaRPr lang="en-AU"/>
          </a:p>
        </p:txBody>
      </p:sp>
    </p:spTree>
    <p:extLst>
      <p:ext uri="{BB962C8B-B14F-4D97-AF65-F5344CB8AC3E}">
        <p14:creationId xmlns:p14="http://schemas.microsoft.com/office/powerpoint/2010/main" val="1319378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offers are a type of offer within the Microsoft Commercial marketplace.</a:t>
            </a:r>
          </a:p>
          <a:p>
            <a:endParaRPr lang="en-US" dirty="0"/>
          </a:p>
          <a:p>
            <a:r>
              <a:rPr lang="en-US" dirty="0"/>
              <a:t>These are specifically for Software as a Service products, as compared with other kinds of offerings such as Azure Virtual Machines or Dynamics 365 apps.</a:t>
            </a:r>
          </a:p>
          <a:p>
            <a:endParaRPr lang="en-US" dirty="0"/>
          </a:p>
          <a:p>
            <a:r>
              <a:rPr lang="en-US" dirty="0"/>
              <a:t>The SaaS offer is the billing vehicle for your Teams app – it’s what you’re selling in the Teams App Store or Microsoft App Source.</a:t>
            </a:r>
          </a:p>
          <a:p>
            <a:endParaRPr lang="en-US" dirty="0"/>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4</a:t>
            </a:fld>
            <a:endParaRPr lang="en-AU"/>
          </a:p>
        </p:txBody>
      </p:sp>
    </p:spTree>
    <p:extLst>
      <p:ext uri="{BB962C8B-B14F-4D97-AF65-F5344CB8AC3E}">
        <p14:creationId xmlns:p14="http://schemas.microsoft.com/office/powerpoint/2010/main" val="628567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your SaaS offer, you begin by creating and configuring the offer in a web site called Microsoft Partner Center. This includes a lot of business information as well as some technical settings that we’ll review in a moment.</a:t>
            </a:r>
          </a:p>
          <a:p>
            <a:endParaRPr lang="en-US" dirty="0"/>
          </a:p>
          <a:p>
            <a:r>
              <a:rPr lang="en-US" dirty="0"/>
              <a:t>Then you’ll need a landing page, where the commercial marketplace can send users when they complete a purchase. This page can be hosted anywhere and written with any technology, but it does need to implement Azure AD Single Sign-on. Note that the Commercial Marketplace has a somewhat different definition of Azure AD SSO than Teams; Teams requires using specific API’s to provide a completely seamless login, whereas the Commercial Marketplace really just requires you to provide an Azure AD login where buyers of your application can log in with their regular credentials within their Microsoft Azure AD tenant.</a:t>
            </a:r>
          </a:p>
          <a:p>
            <a:endParaRPr lang="en-US" dirty="0"/>
          </a:p>
          <a:p>
            <a:r>
              <a:rPr lang="en-US" dirty="0"/>
              <a:t>You’ll also need to implement some web hooks, which are notified of changes to subscriptions, such as a cancellation or credit card problem.</a:t>
            </a:r>
          </a:p>
          <a:p>
            <a:endParaRPr lang="en-US" dirty="0"/>
          </a:p>
          <a:p>
            <a:r>
              <a:rPr lang="en-US" dirty="0"/>
              <a:t>Finally, if you’re using per-user licensing, you need to have some kind of licensing service. Many ISV’s already have a licensing service they can use; others will need to implement something that enforces licensing according to whatever rules you have defined.</a:t>
            </a:r>
          </a:p>
          <a:p>
            <a:endParaRPr lang="en-US" dirty="0"/>
          </a:p>
          <a:p>
            <a:r>
              <a:rPr lang="en-US" dirty="0"/>
              <a:t>There are also some optional areas.</a:t>
            </a:r>
          </a:p>
          <a:p>
            <a:r>
              <a:rPr lang="en-US" dirty="0"/>
              <a:t>It’s a really good idea to provide some kind of publisher dashboard so you can manage subscriptions in your own back-end and using the Commercial Marketplace API.</a:t>
            </a:r>
          </a:p>
          <a:p>
            <a:r>
              <a:rPr lang="en-US" dirty="0"/>
              <a:t>And while some ISV’s manually provision and clean up subscriptions (the landing page might just send an email to a human who sets up the services), automating these processes is a good idea.</a:t>
            </a:r>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5</a:t>
            </a:fld>
            <a:endParaRPr lang="en-AU"/>
          </a:p>
        </p:txBody>
      </p:sp>
    </p:spTree>
    <p:extLst>
      <p:ext uri="{BB962C8B-B14F-4D97-AF65-F5344CB8AC3E}">
        <p14:creationId xmlns:p14="http://schemas.microsoft.com/office/powerpoint/2010/main" val="809973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delimiter</a:t>
            </a:r>
          </a:p>
        </p:txBody>
      </p:sp>
      <p:sp>
        <p:nvSpPr>
          <p:cNvPr id="4" name="Slide Number Placeholder 3"/>
          <p:cNvSpPr>
            <a:spLocks noGrp="1"/>
          </p:cNvSpPr>
          <p:nvPr>
            <p:ph type="sldNum" sz="quarter" idx="5"/>
          </p:nvPr>
        </p:nvSpPr>
        <p:spPr/>
        <p:txBody>
          <a:bodyPr/>
          <a:lstStyle/>
          <a:p>
            <a:fld id="{9C696D04-00DA-4B1E-9542-7B4EB47A416E}" type="slidenum">
              <a:rPr lang="en-AU" smtClean="0"/>
              <a:t>6</a:t>
            </a:fld>
            <a:endParaRPr lang="en-AU"/>
          </a:p>
        </p:txBody>
      </p:sp>
    </p:spTree>
    <p:extLst>
      <p:ext uri="{BB962C8B-B14F-4D97-AF65-F5344CB8AC3E}">
        <p14:creationId xmlns:p14="http://schemas.microsoft.com/office/powerpoint/2010/main" val="1615989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SaaS offer in Partner Center. This is where you set up and monitor the offers for your application.</a:t>
            </a:r>
          </a:p>
          <a:p>
            <a:r>
              <a:rPr lang="en-US" dirty="0"/>
              <a:t>Most of the information here is business related; for this presentation we’ll go into the Technical configuration.</a:t>
            </a:r>
          </a:p>
        </p:txBody>
      </p:sp>
      <p:sp>
        <p:nvSpPr>
          <p:cNvPr id="4" name="Slide Number Placeholder 3"/>
          <p:cNvSpPr>
            <a:spLocks noGrp="1"/>
          </p:cNvSpPr>
          <p:nvPr>
            <p:ph type="sldNum" sz="quarter" idx="5"/>
          </p:nvPr>
        </p:nvSpPr>
        <p:spPr/>
        <p:txBody>
          <a:bodyPr/>
          <a:lstStyle/>
          <a:p>
            <a:fld id="{9C696D04-00DA-4B1E-9542-7B4EB47A416E}" type="slidenum">
              <a:rPr lang="en-AU" smtClean="0"/>
              <a:t>7</a:t>
            </a:fld>
            <a:endParaRPr lang="en-AU"/>
          </a:p>
        </p:txBody>
      </p:sp>
    </p:spTree>
    <p:extLst>
      <p:ext uri="{BB962C8B-B14F-4D97-AF65-F5344CB8AC3E}">
        <p14:creationId xmlns:p14="http://schemas.microsoft.com/office/powerpoint/2010/main" val="736448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set up the landing page and web hook URLs; note these don’t need to be in Azure.</a:t>
            </a:r>
          </a:p>
          <a:p>
            <a:endParaRPr lang="en-US" dirty="0"/>
          </a:p>
          <a:p>
            <a:r>
              <a:rPr lang="en-US" dirty="0"/>
              <a:t>You also need to include the tenant ID and app ID that your solution uses for Azure AD logins.</a:t>
            </a:r>
          </a:p>
        </p:txBody>
      </p:sp>
      <p:sp>
        <p:nvSpPr>
          <p:cNvPr id="4" name="Slide Number Placeholder 3"/>
          <p:cNvSpPr>
            <a:spLocks noGrp="1"/>
          </p:cNvSpPr>
          <p:nvPr>
            <p:ph type="sldNum" sz="quarter" idx="5"/>
          </p:nvPr>
        </p:nvSpPr>
        <p:spPr/>
        <p:txBody>
          <a:bodyPr/>
          <a:lstStyle/>
          <a:p>
            <a:fld id="{9C696D04-00DA-4B1E-9542-7B4EB47A416E}" type="slidenum">
              <a:rPr lang="en-AU" smtClean="0"/>
              <a:t>8</a:t>
            </a:fld>
            <a:endParaRPr lang="en-AU"/>
          </a:p>
        </p:txBody>
      </p:sp>
    </p:spTree>
    <p:extLst>
      <p:ext uri="{BB962C8B-B14F-4D97-AF65-F5344CB8AC3E}">
        <p14:creationId xmlns:p14="http://schemas.microsoft.com/office/powerpoint/2010/main" val="1669955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 to the Offer Overview, we can preview the process of purchasing the SaaS offer from App Source.</a:t>
            </a:r>
          </a:p>
          <a:p>
            <a:endParaRPr lang="en-US" dirty="0"/>
          </a:p>
          <a:p>
            <a:r>
              <a:rPr lang="en-US" dirty="0"/>
              <a:t>Clicking App Source Preview brings you to the App Source page exactly as customers will see it.</a:t>
            </a:r>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10</a:t>
            </a:fld>
            <a:endParaRPr lang="en-AU"/>
          </a:p>
        </p:txBody>
      </p:sp>
    </p:spTree>
    <p:extLst>
      <p:ext uri="{BB962C8B-B14F-4D97-AF65-F5344CB8AC3E}">
        <p14:creationId xmlns:p14="http://schemas.microsoft.com/office/powerpoint/2010/main" val="813660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view all the information about your app just as a user would see it.</a:t>
            </a:r>
          </a:p>
          <a:p>
            <a:endParaRPr lang="en-US" dirty="0"/>
          </a:p>
          <a:p>
            <a:r>
              <a:rPr lang="en-US" dirty="0"/>
              <a:t>By clicking “Get it now” we can purchase the offer.</a:t>
            </a:r>
          </a:p>
          <a:p>
            <a:endParaRPr lang="en-US" dirty="0"/>
          </a:p>
        </p:txBody>
      </p:sp>
      <p:sp>
        <p:nvSpPr>
          <p:cNvPr id="4" name="Slide Number Placeholder 3"/>
          <p:cNvSpPr>
            <a:spLocks noGrp="1"/>
          </p:cNvSpPr>
          <p:nvPr>
            <p:ph type="sldNum" sz="quarter" idx="5"/>
          </p:nvPr>
        </p:nvSpPr>
        <p:spPr/>
        <p:txBody>
          <a:bodyPr/>
          <a:lstStyle/>
          <a:p>
            <a:fld id="{9C696D04-00DA-4B1E-9542-7B4EB47A416E}" type="slidenum">
              <a:rPr lang="en-AU" smtClean="0"/>
              <a:t>11</a:t>
            </a:fld>
            <a:endParaRPr lang="en-AU"/>
          </a:p>
        </p:txBody>
      </p:sp>
    </p:spTree>
    <p:extLst>
      <p:ext uri="{BB962C8B-B14F-4D97-AF65-F5344CB8AC3E}">
        <p14:creationId xmlns:p14="http://schemas.microsoft.com/office/powerpoint/2010/main" val="2917234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9403559"/>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7139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4694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8611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7841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57162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3104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80212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33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63319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3448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7139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6207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643022" y="3798671"/>
            <a:ext cx="14445583" cy="2689656"/>
          </a:xfrm>
          <a:prstGeom prst="rect">
            <a:avLst/>
          </a:prstGeom>
          <a:noFill/>
        </p:spPr>
        <p:txBody>
          <a:bodyPr lIns="0" tIns="0" rIns="0" bIns="182880" anchor="b" anchorCtr="0"/>
          <a:lstStyle>
            <a:lvl1pPr>
              <a:defRPr sz="7058" strike="noStrike" spc="-74" baseline="0">
                <a:solidFill>
                  <a:srgbClr val="444CB6"/>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663699" y="6525170"/>
            <a:ext cx="14404229" cy="999376"/>
          </a:xfrm>
          <a:prstGeom prst="rect">
            <a:avLst/>
          </a:prstGeom>
        </p:spPr>
        <p:txBody>
          <a:bodyPr/>
          <a:lstStyle>
            <a:lvl1pPr>
              <a:defRPr sz="2647">
                <a:solidFill>
                  <a:srgbClr val="000000"/>
                </a:solidFill>
              </a:defRPr>
            </a:lvl1pPr>
            <a:lvl2pPr>
              <a:defRPr sz="2647">
                <a:solidFill>
                  <a:srgbClr val="000000"/>
                </a:solidFill>
              </a:defRPr>
            </a:lvl2pPr>
            <a:lvl3pPr>
              <a:defRPr sz="2059"/>
            </a:lvl3pPr>
            <a:lvl4pPr>
              <a:defRPr sz="2059"/>
            </a:lvl4pPr>
            <a:lvl5pPr>
              <a:defRPr sz="1544"/>
            </a:lvl5pPr>
          </a:lstStyle>
          <a:p>
            <a:pPr lvl="0"/>
            <a:r>
              <a:rPr lang="en-US"/>
              <a:t>Author name</a:t>
            </a:r>
            <a:br>
              <a:rPr lang="en-US"/>
            </a:br>
            <a:r>
              <a:rPr lang="en-US"/>
              <a:t>Date</a:t>
            </a:r>
          </a:p>
        </p:txBody>
      </p:sp>
      <p:pic>
        <p:nvPicPr>
          <p:cNvPr id="6" name="Picture 2" descr="Teams App Camp">
            <a:extLst>
              <a:ext uri="{FF2B5EF4-FFF2-40B4-BE49-F238E27FC236}">
                <a16:creationId xmlns:a16="http://schemas.microsoft.com/office/drawing/2014/main" id="{94318C56-631E-6433-A395-7C7C24CAB8D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3022" y="1283611"/>
            <a:ext cx="4664856" cy="111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369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6775" y="710694"/>
            <a:ext cx="2003509" cy="285417"/>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643022" y="3798671"/>
            <a:ext cx="14445583" cy="2689656"/>
          </a:xfrm>
          <a:prstGeom prst="rect">
            <a:avLst/>
          </a:prstGeom>
          <a:noFill/>
        </p:spPr>
        <p:txBody>
          <a:bodyPr lIns="0" tIns="0" rIns="0" bIns="182880" anchor="b" anchorCtr="0"/>
          <a:lstStyle>
            <a:lvl1pPr>
              <a:defRPr sz="7058" strike="noStrike" spc="-74"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663699" y="6525170"/>
            <a:ext cx="14404229" cy="999376"/>
          </a:xfrm>
          <a:prstGeom prst="rect">
            <a:avLst/>
          </a:prstGeom>
        </p:spPr>
        <p:txBody>
          <a:bodyPr/>
          <a:lstStyle>
            <a:lvl1pPr>
              <a:defRPr sz="2647">
                <a:solidFill>
                  <a:schemeClr val="bg2"/>
                </a:solidFill>
              </a:defRPr>
            </a:lvl1pPr>
            <a:lvl2pPr>
              <a:defRPr sz="2647">
                <a:solidFill>
                  <a:srgbClr val="000000"/>
                </a:solidFill>
              </a:defRPr>
            </a:lvl2pPr>
            <a:lvl3pPr>
              <a:defRPr sz="2059"/>
            </a:lvl3pPr>
            <a:lvl4pPr>
              <a:defRPr sz="2059"/>
            </a:lvl4pPr>
            <a:lvl5pPr>
              <a:defRPr sz="1544"/>
            </a:lvl5pPr>
          </a:lstStyle>
          <a:p>
            <a:pPr lvl="0"/>
            <a:r>
              <a:rPr lang="en-US"/>
              <a:t>Author name</a:t>
            </a:r>
            <a:br>
              <a:rPr lang="en-US"/>
            </a:br>
            <a:r>
              <a:rPr lang="en-US"/>
              <a:t>Date</a:t>
            </a:r>
          </a:p>
        </p:txBody>
      </p:sp>
    </p:spTree>
    <p:extLst>
      <p:ext uri="{BB962C8B-B14F-4D97-AF65-F5344CB8AC3E}">
        <p14:creationId xmlns:p14="http://schemas.microsoft.com/office/powerpoint/2010/main" val="134033348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16955875" cy="760763"/>
          </a:xfrm>
        </p:spPr>
        <p:txBody>
          <a:bodyPr anchor="ctr"/>
          <a:lstStyle>
            <a:lvl1pPr>
              <a:defRPr/>
            </a:lvl1pPr>
          </a:lstStyle>
          <a:p>
            <a:r>
              <a:rPr lang="en-US"/>
              <a:t>Title</a:t>
            </a:r>
          </a:p>
        </p:txBody>
      </p:sp>
    </p:spTree>
    <p:extLst>
      <p:ext uri="{BB962C8B-B14F-4D97-AF65-F5344CB8AC3E}">
        <p14:creationId xmlns:p14="http://schemas.microsoft.com/office/powerpoint/2010/main" val="295505612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16955875" cy="760763"/>
          </a:xfrm>
        </p:spPr>
        <p:txBody>
          <a:bodyPr anchor="ctr"/>
          <a:lstStyle>
            <a:lvl1pPr>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2" y="1594649"/>
            <a:ext cx="16955875"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0617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683992" y="454190"/>
            <a:ext cx="8460008" cy="760763"/>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2" y="1594649"/>
            <a:ext cx="8460008"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9827993" y="1"/>
            <a:ext cx="8460008" cy="727763"/>
          </a:xfrm>
        </p:spPr>
        <p:txBody>
          <a:bodyPr/>
          <a:lstStyle/>
          <a:p>
            <a:endParaRPr lang="en-US"/>
          </a:p>
        </p:txBody>
      </p:sp>
    </p:spTree>
    <p:extLst>
      <p:ext uri="{BB962C8B-B14F-4D97-AF65-F5344CB8AC3E}">
        <p14:creationId xmlns:p14="http://schemas.microsoft.com/office/powerpoint/2010/main" val="34149279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hasCustomPrompt="1"/>
          </p:nvPr>
        </p:nvSpPr>
        <p:spPr>
          <a:xfrm>
            <a:off x="9144000" y="472868"/>
            <a:ext cx="8460008" cy="760763"/>
          </a:xfrm>
        </p:spPr>
        <p:txBody>
          <a:bodyPr anchor="ctr"/>
          <a:lstStyle>
            <a:lvl1pPr>
              <a:defRPr>
                <a:solidFill>
                  <a:srgbClr val="444CB6"/>
                </a:solidFill>
              </a:defRPr>
            </a:lvl1pPr>
          </a:lstStyle>
          <a:p>
            <a:r>
              <a:rPr lang="en-US"/>
              <a:t>Title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9144000" y="1613327"/>
            <a:ext cx="8460008"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33114719-ECE2-3C79-87A8-160E908C8DFC}"/>
              </a:ext>
            </a:extLst>
          </p:cNvPr>
          <p:cNvSpPr>
            <a:spLocks noGrp="1"/>
          </p:cNvSpPr>
          <p:nvPr>
            <p:ph type="pic" sz="quarter" idx="11"/>
          </p:nvPr>
        </p:nvSpPr>
        <p:spPr>
          <a:xfrm>
            <a:off x="1" y="-1"/>
            <a:ext cx="8460008" cy="727763"/>
          </a:xfrm>
        </p:spPr>
        <p:txBody>
          <a:bodyPr/>
          <a:lstStyle/>
          <a:p>
            <a:endParaRPr lang="en-US"/>
          </a:p>
        </p:txBody>
      </p:sp>
    </p:spTree>
    <p:extLst>
      <p:ext uri="{BB962C8B-B14F-4D97-AF65-F5344CB8AC3E}">
        <p14:creationId xmlns:p14="http://schemas.microsoft.com/office/powerpoint/2010/main" val="19462562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42F3-03D3-CDB2-D6F6-5EA18AF19EAA}"/>
              </a:ext>
            </a:extLst>
          </p:cNvPr>
          <p:cNvSpPr>
            <a:spLocks noGrp="1"/>
          </p:cNvSpPr>
          <p:nvPr>
            <p:ph type="title"/>
          </p:nvPr>
        </p:nvSpPr>
        <p:spPr>
          <a:xfrm>
            <a:off x="683992" y="454190"/>
            <a:ext cx="16955875" cy="760763"/>
          </a:xfrm>
        </p:spPr>
        <p:txBody>
          <a:bodyPr anchor="ctr"/>
          <a:lstStyle/>
          <a:p>
            <a:r>
              <a:rPr lang="en-US"/>
              <a:t>Click to edit Master title style</a:t>
            </a:r>
          </a:p>
        </p:txBody>
      </p:sp>
      <p:sp>
        <p:nvSpPr>
          <p:cNvPr id="6" name="Content Placeholder 5">
            <a:extLst>
              <a:ext uri="{FF2B5EF4-FFF2-40B4-BE49-F238E27FC236}">
                <a16:creationId xmlns:a16="http://schemas.microsoft.com/office/drawing/2014/main" id="{7D10EA79-B928-29EE-2183-E54BB7965753}"/>
              </a:ext>
            </a:extLst>
          </p:cNvPr>
          <p:cNvSpPr>
            <a:spLocks noGrp="1"/>
          </p:cNvSpPr>
          <p:nvPr>
            <p:ph sz="quarter" idx="10"/>
          </p:nvPr>
        </p:nvSpPr>
        <p:spPr>
          <a:xfrm>
            <a:off x="683991" y="3480731"/>
            <a:ext cx="8134027"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F87E708A-4926-2598-9AD2-D313A5BA2DA8}"/>
              </a:ext>
            </a:extLst>
          </p:cNvPr>
          <p:cNvSpPr>
            <a:spLocks noGrp="1"/>
          </p:cNvSpPr>
          <p:nvPr>
            <p:ph sz="quarter" idx="11"/>
          </p:nvPr>
        </p:nvSpPr>
        <p:spPr>
          <a:xfrm>
            <a:off x="9505838" y="3480731"/>
            <a:ext cx="8134029"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BEB9C34-36B2-3D6A-AFBD-919211BE41FE}"/>
              </a:ext>
            </a:extLst>
          </p:cNvPr>
          <p:cNvSpPr>
            <a:spLocks noGrp="1"/>
          </p:cNvSpPr>
          <p:nvPr>
            <p:ph type="body" sz="quarter" idx="12" hasCustomPrompt="1"/>
          </p:nvPr>
        </p:nvSpPr>
        <p:spPr>
          <a:xfrm>
            <a:off x="683991" y="2425964"/>
            <a:ext cx="8134027" cy="727763"/>
          </a:xfrm>
        </p:spPr>
        <p:txBody>
          <a:bodyPr/>
          <a:lstStyle>
            <a:lvl1pPr>
              <a:defRPr>
                <a:solidFill>
                  <a:srgbClr val="444CB6"/>
                </a:solidFill>
              </a:defRPr>
            </a:lvl1pPr>
          </a:lstStyle>
          <a:p>
            <a:pPr lvl="0"/>
            <a:r>
              <a:rPr lang="en-US"/>
              <a:t>Header</a:t>
            </a:r>
          </a:p>
        </p:txBody>
      </p:sp>
      <p:sp>
        <p:nvSpPr>
          <p:cNvPr id="10" name="Text Placeholder 8">
            <a:extLst>
              <a:ext uri="{FF2B5EF4-FFF2-40B4-BE49-F238E27FC236}">
                <a16:creationId xmlns:a16="http://schemas.microsoft.com/office/drawing/2014/main" id="{D08CFDF7-6BF4-B1C6-1DD5-60567C17EFA2}"/>
              </a:ext>
            </a:extLst>
          </p:cNvPr>
          <p:cNvSpPr>
            <a:spLocks noGrp="1"/>
          </p:cNvSpPr>
          <p:nvPr>
            <p:ph type="body" sz="quarter" idx="13" hasCustomPrompt="1"/>
          </p:nvPr>
        </p:nvSpPr>
        <p:spPr>
          <a:xfrm>
            <a:off x="9505838" y="2425964"/>
            <a:ext cx="8134029" cy="727763"/>
          </a:xfrm>
        </p:spPr>
        <p:txBody>
          <a:bodyPr/>
          <a:lstStyle>
            <a:lvl1pPr>
              <a:defRPr>
                <a:solidFill>
                  <a:srgbClr val="444CB6"/>
                </a:solidFill>
              </a:defRPr>
            </a:lvl1pPr>
          </a:lstStyle>
          <a:p>
            <a:pPr lvl="0"/>
            <a:r>
              <a:rPr lang="en-US"/>
              <a:t>Header</a:t>
            </a:r>
          </a:p>
        </p:txBody>
      </p:sp>
    </p:spTree>
    <p:extLst>
      <p:ext uri="{BB962C8B-B14F-4D97-AF65-F5344CB8AC3E}">
        <p14:creationId xmlns:p14="http://schemas.microsoft.com/office/powerpoint/2010/main" val="5132078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1195232" y="2474856"/>
            <a:ext cx="16240696" cy="5337286"/>
          </a:xfrm>
          <a:prstGeom prst="rect">
            <a:avLst/>
          </a:prstGeom>
          <a:noFill/>
        </p:spPr>
        <p:txBody>
          <a:bodyPr vert="horz" wrap="square" lIns="0" tIns="0" rIns="0" bIns="0" rtlCol="0" anchor="t" anchorCtr="0">
            <a:noAutofit/>
          </a:bodyPr>
          <a:lstStyle>
            <a:lvl1pPr>
              <a:defRPr lang="en-US" sz="7058" spc="-74" baseline="0" dirty="0">
                <a:solidFill>
                  <a:srgbClr val="444CB6"/>
                </a:solidFill>
              </a:defRPr>
            </a:lvl1pPr>
          </a:lstStyle>
          <a:p>
            <a:pPr marL="0" lvl="0">
              <a:lnSpc>
                <a:spcPts val="8235"/>
              </a:lnSpc>
            </a:pPr>
            <a:r>
              <a:rPr lang="en-US"/>
              <a:t>Section title</a:t>
            </a:r>
          </a:p>
        </p:txBody>
      </p:sp>
      <p:pic>
        <p:nvPicPr>
          <p:cNvPr id="3" name="Picture 2" descr="Teams App Camp">
            <a:extLst>
              <a:ext uri="{FF2B5EF4-FFF2-40B4-BE49-F238E27FC236}">
                <a16:creationId xmlns:a16="http://schemas.microsoft.com/office/drawing/2014/main" id="{E7C5F84F-144B-CF2E-50B5-12FD18E75A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71071" y="8192968"/>
            <a:ext cx="4664856" cy="111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5443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1195232" y="3411102"/>
            <a:ext cx="16240696" cy="5337286"/>
          </a:xfrm>
          <a:prstGeom prst="rect">
            <a:avLst/>
          </a:prstGeom>
          <a:noFill/>
        </p:spPr>
        <p:txBody>
          <a:bodyPr vert="horz" wrap="square" lIns="0" tIns="0" rIns="0" bIns="0" rtlCol="0" anchor="t" anchorCtr="0">
            <a:noAutofit/>
          </a:bodyPr>
          <a:lstStyle>
            <a:lvl1pPr>
              <a:defRPr lang="en-US" sz="7058" spc="-74" baseline="0" dirty="0">
                <a:solidFill>
                  <a:schemeClr val="bg1"/>
                </a:solidFill>
              </a:defRPr>
            </a:lvl1pPr>
          </a:lstStyle>
          <a:p>
            <a:pPr marL="0" lvl="0">
              <a:lnSpc>
                <a:spcPts val="8235"/>
              </a:lnSpc>
            </a:pPr>
            <a:r>
              <a:rPr lang="en-US"/>
              <a:t>Demo title</a:t>
            </a:r>
          </a:p>
        </p:txBody>
      </p:sp>
      <p:sp>
        <p:nvSpPr>
          <p:cNvPr id="2" name="TextBox 1">
            <a:extLst>
              <a:ext uri="{FF2B5EF4-FFF2-40B4-BE49-F238E27FC236}">
                <a16:creationId xmlns:a16="http://schemas.microsoft.com/office/drawing/2014/main" id="{E9308B87-539F-9A60-ACB5-E4957336A93D}"/>
              </a:ext>
            </a:extLst>
          </p:cNvPr>
          <p:cNvSpPr txBox="1"/>
          <p:nvPr userDrawn="1"/>
        </p:nvSpPr>
        <p:spPr>
          <a:xfrm>
            <a:off x="852072" y="2324732"/>
            <a:ext cx="2155727" cy="1086267"/>
          </a:xfrm>
          <a:prstGeom prst="rect">
            <a:avLst/>
          </a:prstGeom>
          <a:noFill/>
        </p:spPr>
        <p:txBody>
          <a:bodyPr wrap="none" lIns="268927" tIns="215142" rIns="268927" bIns="215142" rtlCol="0">
            <a:spAutoFit/>
          </a:bodyPr>
          <a:lstStyle/>
          <a:p>
            <a:pPr>
              <a:lnSpc>
                <a:spcPct val="90000"/>
              </a:lnSpc>
              <a:spcAft>
                <a:spcPts val="882"/>
              </a:spcAft>
            </a:pPr>
            <a:r>
              <a:rPr lang="en-US" sz="4706" b="0">
                <a:solidFill>
                  <a:schemeClr val="accent5"/>
                </a:solidFill>
              </a:rPr>
              <a:t>Demo</a:t>
            </a:r>
          </a:p>
        </p:txBody>
      </p:sp>
    </p:spTree>
    <p:extLst>
      <p:ext uri="{BB962C8B-B14F-4D97-AF65-F5344CB8AC3E}">
        <p14:creationId xmlns:p14="http://schemas.microsoft.com/office/powerpoint/2010/main" val="180986276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314" t="12650" b="9634"/>
          <a:stretch/>
        </p:blipFill>
        <p:spPr>
          <a:xfrm>
            <a:off x="9143999" y="1849138"/>
            <a:ext cx="9144001" cy="7507220"/>
          </a:xfrm>
          <a:prstGeom prst="rect">
            <a:avLst/>
          </a:prstGeom>
        </p:spPr>
      </p:pic>
      <p:sp>
        <p:nvSpPr>
          <p:cNvPr id="2" name="Title 1"/>
          <p:cNvSpPr>
            <a:spLocks noGrp="1"/>
          </p:cNvSpPr>
          <p:nvPr>
            <p:ph type="title" hasCustomPrompt="1"/>
          </p:nvPr>
        </p:nvSpPr>
        <p:spPr>
          <a:xfrm>
            <a:off x="683992" y="930642"/>
            <a:ext cx="16959703" cy="604705"/>
          </a:xfrm>
          <a:prstGeom prst="rect">
            <a:avLst/>
          </a:prstGeom>
        </p:spPr>
        <p:txBody>
          <a:bodyPr wrap="square" lIns="0" tIns="0" rIns="0" bIns="0">
            <a:spAutoFit/>
          </a:bodyPr>
          <a:lstStyle>
            <a:lvl1pPr>
              <a:lnSpc>
                <a:spcPts val="4706"/>
              </a:lnSpc>
              <a:defRPr sz="4117">
                <a:solidFill>
                  <a:srgbClr val="000000"/>
                </a:solidFill>
              </a:defRPr>
            </a:lvl1pPr>
          </a:lstStyle>
          <a:p>
            <a:r>
              <a:rPr lang="en-US"/>
              <a:t>Device layout 1: one column</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9538217" y="2279532"/>
            <a:ext cx="8749783" cy="6515062"/>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681254" y="9682762"/>
            <a:ext cx="16959703" cy="31675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accent6">
                    <a:lumMod val="75000"/>
                  </a:schemeClr>
                </a:solidFill>
                <a:cs typeface="Segoe UI" pitchFamily="34" charset="0"/>
              </a:rPr>
              <a:t>©Microsoft Corporation									                                                                                                                                             Azure </a:t>
            </a:r>
          </a:p>
        </p:txBody>
      </p:sp>
      <p:sp>
        <p:nvSpPr>
          <p:cNvPr id="6" name="Content Placeholder 5">
            <a:extLst>
              <a:ext uri="{FF2B5EF4-FFF2-40B4-BE49-F238E27FC236}">
                <a16:creationId xmlns:a16="http://schemas.microsoft.com/office/drawing/2014/main" id="{224B9D25-11A5-C1A9-0622-C1B7D183F915}"/>
              </a:ext>
            </a:extLst>
          </p:cNvPr>
          <p:cNvSpPr>
            <a:spLocks noGrp="1"/>
          </p:cNvSpPr>
          <p:nvPr>
            <p:ph sz="quarter" idx="13"/>
          </p:nvPr>
        </p:nvSpPr>
        <p:spPr>
          <a:xfrm>
            <a:off x="681254" y="2012572"/>
            <a:ext cx="8068529"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Icon&#10;&#10;Description automatically generated">
            <a:extLst>
              <a:ext uri="{FF2B5EF4-FFF2-40B4-BE49-F238E27FC236}">
                <a16:creationId xmlns:a16="http://schemas.microsoft.com/office/drawing/2014/main" id="{230F1609-C5AA-81F4-37E1-D6FA129E99A4}"/>
              </a:ext>
            </a:extLst>
          </p:cNvPr>
          <p:cNvPicPr>
            <a:picLocks noChangeAspect="1"/>
          </p:cNvPicPr>
          <p:nvPr userDrawn="1"/>
        </p:nvPicPr>
        <p:blipFill>
          <a:blip r:embed="rId3" cstate="print">
            <a:duotone>
              <a:schemeClr val="accent4">
                <a:shade val="45000"/>
                <a:satMod val="135000"/>
              </a:schemeClr>
              <a:prstClr val="white"/>
            </a:duotone>
            <a:alphaModFix/>
            <a:extLst>
              <a:ext uri="{28A0092B-C50C-407E-A947-70E740481C1C}">
                <a14:useLocalDpi xmlns:a14="http://schemas.microsoft.com/office/drawing/2010/main" val="0"/>
              </a:ext>
            </a:extLst>
          </a:blip>
          <a:srcRect/>
          <a:stretch>
            <a:fillRect/>
          </a:stretch>
        </p:blipFill>
        <p:spPr bwMode="auto">
          <a:xfrm>
            <a:off x="643020" y="8744637"/>
            <a:ext cx="1015278" cy="1193264"/>
          </a:xfrm>
          <a:prstGeom prst="rect">
            <a:avLst/>
          </a:prstGeom>
          <a:noFill/>
          <a:ln>
            <a:noFill/>
          </a:ln>
        </p:spPr>
      </p:pic>
    </p:spTree>
    <p:extLst>
      <p:ext uri="{BB962C8B-B14F-4D97-AF65-F5344CB8AC3E}">
        <p14:creationId xmlns:p14="http://schemas.microsoft.com/office/powerpoint/2010/main" val="414432991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76373" y="730421"/>
            <a:ext cx="16304895" cy="9556579"/>
          </a:xfrm>
          <a:prstGeom prst="rect">
            <a:avLst/>
          </a:prstGeom>
        </p:spPr>
      </p:pic>
      <p:sp>
        <p:nvSpPr>
          <p:cNvPr id="2" name="Title 1"/>
          <p:cNvSpPr>
            <a:spLocks noGrp="1"/>
          </p:cNvSpPr>
          <p:nvPr>
            <p:ph type="title" hasCustomPrompt="1"/>
          </p:nvPr>
        </p:nvSpPr>
        <p:spPr>
          <a:xfrm>
            <a:off x="683992" y="930642"/>
            <a:ext cx="16959703" cy="604705"/>
          </a:xfrm>
          <a:prstGeom prst="rect">
            <a:avLst/>
          </a:prstGeom>
        </p:spPr>
        <p:txBody>
          <a:bodyPr wrap="square" lIns="0" tIns="0" rIns="0" bIns="0">
            <a:spAutoFit/>
          </a:bodyPr>
          <a:lstStyle>
            <a:lvl1pPr>
              <a:lnSpc>
                <a:spcPts val="4706"/>
              </a:lnSpc>
              <a:defRPr sz="4117">
                <a:solidFill>
                  <a:srgbClr val="000000"/>
                </a:solidFill>
              </a:defRPr>
            </a:lvl1pPr>
          </a:lstStyle>
          <a:p>
            <a:r>
              <a:rPr lang="en-US"/>
              <a:t>Device layout 3</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681254" y="9682762"/>
            <a:ext cx="16959703" cy="31675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accent6">
                    <a:lumMod val="75000"/>
                  </a:schemeClr>
                </a:solidFill>
                <a:cs typeface="Segoe UI" pitchFamily="34" charset="0"/>
              </a:rPr>
              <a:t>©Microsoft Corporation									                                                                                                                                             Azure </a:t>
            </a:r>
          </a:p>
        </p:txBody>
      </p:sp>
      <p:sp>
        <p:nvSpPr>
          <p:cNvPr id="4" name="Content Placeholder 3">
            <a:extLst>
              <a:ext uri="{FF2B5EF4-FFF2-40B4-BE49-F238E27FC236}">
                <a16:creationId xmlns:a16="http://schemas.microsoft.com/office/drawing/2014/main" id="{2C1B9019-8E02-B80D-A181-441E15B5ADEC}"/>
              </a:ext>
            </a:extLst>
          </p:cNvPr>
          <p:cNvSpPr>
            <a:spLocks noGrp="1"/>
          </p:cNvSpPr>
          <p:nvPr>
            <p:ph sz="quarter" idx="10"/>
          </p:nvPr>
        </p:nvSpPr>
        <p:spPr>
          <a:xfrm>
            <a:off x="3454971" y="2409484"/>
            <a:ext cx="11485443"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1477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683992" y="2767914"/>
            <a:ext cx="11181966" cy="2210095"/>
          </a:xfrm>
          <a:prstGeom prst="rect">
            <a:avLst/>
          </a:prstGeom>
          <a:noFill/>
        </p:spPr>
        <p:txBody>
          <a:bodyPr lIns="0" tIns="0" rIns="0" bIns="0" anchor="t" anchorCtr="0"/>
          <a:lstStyle>
            <a:lvl1pPr>
              <a:lnSpc>
                <a:spcPct val="100000"/>
              </a:lnSpc>
              <a:spcAft>
                <a:spcPts val="1912"/>
              </a:spcAft>
              <a:defRPr sz="3823" spc="-74"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1255" y="658966"/>
            <a:ext cx="2003509" cy="285417"/>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681255" y="9676796"/>
            <a:ext cx="6723186" cy="158377"/>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932" eaLnBrk="0" hangingPunct="0"/>
            <a:r>
              <a:rPr lang="en-US" sz="1029">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619204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0384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0470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7" y="2166938"/>
            <a:ext cx="16525875"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06953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3994" y="930642"/>
            <a:ext cx="16959703" cy="604705"/>
          </a:xfrm>
          <a:prstGeom prst="rect">
            <a:avLst/>
          </a:prstGeom>
        </p:spPr>
        <p:txBody>
          <a:bodyPr wrap="square" lIns="0" tIns="0" rIns="0" bIns="0">
            <a:spAutoFit/>
          </a:bodyPr>
          <a:lstStyle>
            <a:lvl1pPr>
              <a:lnSpc>
                <a:spcPts val="4706"/>
              </a:lnSpc>
              <a:defRPr sz="4116"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681256" y="9682763"/>
            <a:ext cx="16959703" cy="31675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1370649" eaLnBrk="0" hangingPunct="0"/>
            <a:r>
              <a:rPr lang="en-US" sz="1029">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952068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546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39637" y="660742"/>
            <a:ext cx="17004058" cy="1137033"/>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75657394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2A89-8853-4282-ADEF-C78628D46C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0242A-92E1-43A2-B0F7-23F771C76EBE}"/>
              </a:ext>
            </a:extLst>
          </p:cNvPr>
          <p:cNvSpPr>
            <a:spLocks noGrp="1"/>
          </p:cNvSpPr>
          <p:nvPr>
            <p:ph idx="1"/>
          </p:nvPr>
        </p:nvSpPr>
        <p:spPr>
          <a:xfrm>
            <a:off x="683992" y="2726338"/>
            <a:ext cx="16847651" cy="20404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D4DAD1-486A-4877-A202-46DBB3680614}"/>
              </a:ext>
            </a:extLst>
          </p:cNvPr>
          <p:cNvSpPr>
            <a:spLocks noGrp="1"/>
          </p:cNvSpPr>
          <p:nvPr>
            <p:ph type="dt" sz="half" idx="10"/>
          </p:nvPr>
        </p:nvSpPr>
        <p:spPr/>
        <p:txBody>
          <a:bodyPr/>
          <a:lstStyle/>
          <a:p>
            <a:fld id="{9E663019-A7BA-403A-AA6B-682CC4EE3508}" type="datetimeFigureOut">
              <a:rPr lang="en-US" smtClean="0"/>
              <a:t>11/4/2022</a:t>
            </a:fld>
            <a:endParaRPr lang="en-US"/>
          </a:p>
        </p:txBody>
      </p:sp>
      <p:sp>
        <p:nvSpPr>
          <p:cNvPr id="5" name="Footer Placeholder 4">
            <a:extLst>
              <a:ext uri="{FF2B5EF4-FFF2-40B4-BE49-F238E27FC236}">
                <a16:creationId xmlns:a16="http://schemas.microsoft.com/office/drawing/2014/main" id="{C7161952-C19D-4894-B239-F6E446CE10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9DCD3-4D10-414D-AE22-7AA302406BC5}"/>
              </a:ext>
            </a:extLst>
          </p:cNvPr>
          <p:cNvSpPr>
            <a:spLocks noGrp="1"/>
          </p:cNvSpPr>
          <p:nvPr>
            <p:ph type="sldNum" sz="quarter" idx="12"/>
          </p:nvPr>
        </p:nvSpPr>
        <p:spPr/>
        <p:txBody>
          <a:bodyPr/>
          <a:lstStyle/>
          <a:p>
            <a:fld id="{5E78646B-F302-4801-B0F5-F3E6339D1416}" type="slidenum">
              <a:rPr lang="en-US" smtClean="0"/>
              <a:t>‹#›</a:t>
            </a:fld>
            <a:endParaRPr lang="en-US"/>
          </a:p>
        </p:txBody>
      </p:sp>
    </p:spTree>
    <p:extLst>
      <p:ext uri="{BB962C8B-B14F-4D97-AF65-F5344CB8AC3E}">
        <p14:creationId xmlns:p14="http://schemas.microsoft.com/office/powerpoint/2010/main" val="2171092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06CA342-E2E6-44F2-8BF1-07DF2433401A}"/>
              </a:ext>
            </a:extLst>
          </p:cNvPr>
          <p:cNvSpPr>
            <a:spLocks noGrp="1"/>
          </p:cNvSpPr>
          <p:nvPr>
            <p:ph type="pic" sz="quarter" idx="13"/>
          </p:nvPr>
        </p:nvSpPr>
        <p:spPr>
          <a:xfrm>
            <a:off x="7984332" y="0"/>
            <a:ext cx="10303668" cy="646331"/>
          </a:xfrm>
        </p:spPr>
        <p:txBody>
          <a:bodyPr/>
          <a:lstStyle/>
          <a:p>
            <a:r>
              <a:rPr lang="en-US"/>
              <a:t>Click icon to add picture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1383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148570-CC80-4A3F-B33D-04532F5864FE}"/>
              </a:ext>
            </a:extLst>
          </p:cNvPr>
          <p:cNvSpPr>
            <a:spLocks noGrp="1"/>
          </p:cNvSpPr>
          <p:nvPr>
            <p:ph type="pic" sz="quarter" idx="13"/>
          </p:nvPr>
        </p:nvSpPr>
        <p:spPr>
          <a:xfrm>
            <a:off x="8020050" y="0"/>
            <a:ext cx="10267950" cy="646331"/>
          </a:xfrm>
        </p:spPr>
        <p:txBody>
          <a:bodyPr/>
          <a:lstStyle/>
          <a:p>
            <a:r>
              <a:rPr lang="en-US"/>
              <a:t>Click icon to add picture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395" y="3638312"/>
            <a:ext cx="6251831" cy="1661994"/>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873064" y="5943601"/>
            <a:ext cx="6246875"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638411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5199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876300" y="878682"/>
            <a:ext cx="2049660" cy="438912"/>
          </a:xfrm>
          <a:prstGeom prst="rect">
            <a:avLst/>
          </a:prstGeom>
        </p:spPr>
      </p:pic>
      <p:sp>
        <p:nvSpPr>
          <p:cNvPr id="9" name="Title 1"/>
          <p:cNvSpPr>
            <a:spLocks noGrp="1"/>
          </p:cNvSpPr>
          <p:nvPr>
            <p:ph type="title" hasCustomPrompt="1"/>
          </p:nvPr>
        </p:nvSpPr>
        <p:spPr>
          <a:xfrm>
            <a:off x="876300" y="4469667"/>
            <a:ext cx="13716000" cy="830997"/>
          </a:xfrm>
          <a:noFill/>
        </p:spPr>
        <p:txBody>
          <a:bodyPr lIns="0" tIns="0" rIns="0" bIns="0" anchor="b" anchorCtr="0">
            <a:spAutoFit/>
          </a:bodyPr>
          <a:lstStyle>
            <a:lvl1pPr>
              <a:defRPr sz="5400" spc="-75"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5943601"/>
            <a:ext cx="13716000" cy="461666"/>
          </a:xfrm>
          <a:noFill/>
        </p:spPr>
        <p:txBody>
          <a:bodyPr wrap="square" lIns="0" tIns="0" rIns="0" bIns="0">
            <a:spAutoFit/>
          </a:bodyPr>
          <a:lstStyle>
            <a:lvl1pPr marL="0" indent="0">
              <a:spcBef>
                <a:spcPts val="0"/>
              </a:spcBef>
              <a:buNone/>
              <a:defRPr sz="3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4439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3911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61B816F-8A2A-420C-B0E0-1215CE55E579}"/>
              </a:ext>
            </a:extLst>
          </p:cNvPr>
          <p:cNvSpPr>
            <a:spLocks noGrp="1"/>
          </p:cNvSpPr>
          <p:nvPr>
            <p:ph sz="quarter" idx="11"/>
          </p:nvPr>
        </p:nvSpPr>
        <p:spPr>
          <a:xfrm>
            <a:off x="883445" y="2166938"/>
            <a:ext cx="16525875"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18844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435FC7-758D-4EA7-83D5-86FCF1EEDADD}"/>
              </a:ext>
            </a:extLst>
          </p:cNvPr>
          <p:cNvSpPr>
            <a:spLocks noGrp="1"/>
          </p:cNvSpPr>
          <p:nvPr>
            <p:ph sz="quarter" idx="13"/>
          </p:nvPr>
        </p:nvSpPr>
        <p:spPr>
          <a:xfrm>
            <a:off x="876301" y="2152651"/>
            <a:ext cx="7815263"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000DD12-97CD-450D-A804-0272FF5B2AFC}"/>
              </a:ext>
            </a:extLst>
          </p:cNvPr>
          <p:cNvSpPr>
            <a:spLocks noGrp="1"/>
          </p:cNvSpPr>
          <p:nvPr>
            <p:ph sz="quarter" idx="14"/>
          </p:nvPr>
        </p:nvSpPr>
        <p:spPr>
          <a:xfrm>
            <a:off x="9596438" y="2152651"/>
            <a:ext cx="7812882" cy="2419124"/>
          </a:xfrm>
        </p:spPr>
        <p:txBody>
          <a:bodyPr/>
          <a:lstStyle>
            <a:lvl1pPr marL="0" indent="0">
              <a:buNone/>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111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0B700392-467C-455C-BA40-0E0F2639900A}"/>
              </a:ext>
            </a:extLst>
          </p:cNvPr>
          <p:cNvSpPr>
            <a:spLocks noGrp="1"/>
          </p:cNvSpPr>
          <p:nvPr>
            <p:ph sz="quarter" idx="13"/>
          </p:nvPr>
        </p:nvSpPr>
        <p:spPr>
          <a:xfrm>
            <a:off x="876301" y="2152650"/>
            <a:ext cx="7815263"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3C4BA7A-F7E7-4992-B5DE-6AC5C56961C2}"/>
              </a:ext>
            </a:extLst>
          </p:cNvPr>
          <p:cNvSpPr>
            <a:spLocks noGrp="1"/>
          </p:cNvSpPr>
          <p:nvPr>
            <p:ph sz="quarter" idx="14"/>
          </p:nvPr>
        </p:nvSpPr>
        <p:spPr>
          <a:xfrm>
            <a:off x="9596438" y="2152650"/>
            <a:ext cx="7812882" cy="24191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793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74110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3820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1" y="685800"/>
            <a:ext cx="8262629"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51310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1" y="3038475"/>
            <a:ext cx="6242972" cy="1661994"/>
          </a:xfrm>
        </p:spPr>
        <p:txBody>
          <a:bodyPr wrap="square" rIns="0" anchor="b">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1" y="5303312"/>
            <a:ext cx="6243638" cy="461666"/>
          </a:xfrm>
        </p:spPr>
        <p:txBody>
          <a:bodyPr/>
          <a:lstStyle>
            <a:lvl1pPr marL="0" indent="0">
              <a:buNone/>
              <a:defRPr sz="3000">
                <a:latin typeface="+mn-lt"/>
              </a:defRPr>
            </a:lvl1pPr>
            <a:lvl2pPr marL="342900" indent="0">
              <a:buNone/>
              <a:defRPr/>
            </a:lvl2pPr>
            <a:lvl3pPr marL="685800" indent="0">
              <a:buNone/>
              <a:defRPr/>
            </a:lvl3pPr>
            <a:lvl4pPr marL="992982" indent="0">
              <a:buNone/>
              <a:defRPr/>
            </a:lvl4pPr>
            <a:lvl5pPr marL="1283495"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56954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038" y="4312503"/>
            <a:ext cx="6242972" cy="1661994"/>
          </a:xfrm>
        </p:spPr>
        <p:txBody>
          <a:bodyPr wrap="square" rIns="0" anchor="ctr" anchorCtr="0">
            <a:spAutoFit/>
          </a:bodyPr>
          <a:lstStyle>
            <a:lvl1pPr>
              <a:lnSpc>
                <a:spcPct val="100000"/>
              </a:lnSpc>
              <a:defRPr sz="5400" b="1" spc="-74"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544011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6300" y="4472456"/>
            <a:ext cx="6240780" cy="1292661"/>
          </a:xfrm>
        </p:spPr>
        <p:txBody>
          <a:bodyPr wrap="square" anchor="t">
            <a:spAutoFit/>
          </a:bodyPr>
          <a:lstStyle>
            <a:lvl1pPr>
              <a:lnSpc>
                <a:spcPct val="100000"/>
              </a:lnSpc>
              <a:defRPr sz="42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8001000" y="0"/>
            <a:ext cx="10287000" cy="10287000"/>
          </a:xfrm>
          <a:blipFill>
            <a:blip r:embed="rId2"/>
            <a:stretch>
              <a:fillRect/>
            </a:stretch>
          </a:blipFill>
        </p:spPr>
        <p:txBody>
          <a:bodyPr lIns="0" tIns="2011680" rIns="0" anchor="t" anchorCtr="0">
            <a:noAutofit/>
          </a:bodyPr>
          <a:lstStyle>
            <a:lvl1pPr marL="0" indent="0" algn="ctr">
              <a:lnSpc>
                <a:spcPct val="100000"/>
              </a:lnSpc>
              <a:buNone/>
              <a:defRPr sz="2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0380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44365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49835"/>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5965979"/>
            <a:ext cx="13716000" cy="461666"/>
          </a:xfrm>
          <a:noFill/>
        </p:spPr>
        <p:txBody>
          <a:bodyPr lIns="0" tIns="0" rIns="0" bIns="0">
            <a:spAutoFit/>
          </a:bodyPr>
          <a:lstStyle>
            <a:lvl1pPr marL="0" indent="0">
              <a:spcBef>
                <a:spcPts val="0"/>
              </a:spcBef>
              <a:spcAft>
                <a:spcPts val="0"/>
              </a:spcAft>
              <a:buFont typeface="Arial" panose="020B0604020202020204" pitchFamily="34" charset="0"/>
              <a:buNone/>
              <a:defRPr sz="3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6369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96230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64932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76199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4553712"/>
            <a:ext cx="13716000" cy="747897"/>
          </a:xfrm>
          <a:noFill/>
        </p:spPr>
        <p:txBody>
          <a:bodyPr lIns="0" tIns="0" rIns="0" bIns="0" anchor="b" anchorCtr="0">
            <a:spAutoFit/>
          </a:bodyPr>
          <a:lstStyle>
            <a:lvl1pPr algn="l" defTabSz="1399113" rtl="0" eaLnBrk="1" latinLnBrk="0" hangingPunct="1">
              <a:lnSpc>
                <a:spcPct val="90000"/>
              </a:lnSpc>
              <a:spcBef>
                <a:spcPct val="0"/>
              </a:spcBef>
              <a:buNone/>
              <a:defRPr lang="en-US" sz="5400" b="1" kern="1200" cap="none" spc="-75"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8688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8931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836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882395" y="2155033"/>
            <a:ext cx="16527780" cy="2862323"/>
          </a:xfrm>
        </p:spPr>
        <p:txBody>
          <a:bodyPr/>
          <a:lstStyle>
            <a:lvl1pPr marL="0" indent="0">
              <a:buNone/>
              <a:defRPr sz="4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519830"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911" indent="0">
              <a:buNone/>
              <a:defRPr sz="3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845"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496" indent="0">
              <a:buNone/>
              <a:defRPr sz="27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6953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76300" y="9241975"/>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35" eaLnBrk="0" hangingPunct="0"/>
            <a:r>
              <a:rPr lang="en-US" sz="105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876301" y="878682"/>
            <a:ext cx="2049368" cy="438912"/>
          </a:xfrm>
          <a:prstGeom prst="rect">
            <a:avLst/>
          </a:prstGeom>
        </p:spPr>
      </p:pic>
    </p:spTree>
    <p:extLst>
      <p:ext uri="{BB962C8B-B14F-4D97-AF65-F5344CB8AC3E}">
        <p14:creationId xmlns:p14="http://schemas.microsoft.com/office/powerpoint/2010/main" val="2459075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0" y="2155032"/>
            <a:ext cx="16528257" cy="3323987"/>
          </a:xfrm>
        </p:spPr>
        <p:txBody>
          <a:bodyPr>
            <a:spAutoFit/>
          </a:bodyPr>
          <a:lstStyle>
            <a:lvl1pPr>
              <a:defRPr sz="5400">
                <a:latin typeface="+mn-lt"/>
              </a:defRPr>
            </a:lvl1pPr>
            <a:lvl2pPr>
              <a:defRPr sz="4200">
                <a:latin typeface="+mn-lt"/>
              </a:defRPr>
            </a:lvl2pPr>
            <a:lvl3pPr>
              <a:defRPr sz="3600">
                <a:latin typeface="+mn-lt"/>
              </a:defRPr>
            </a:lvl3pPr>
            <a:lvl4pPr>
              <a:defRPr sz="3000">
                <a:latin typeface="+mn-lt"/>
              </a:defRPr>
            </a:lvl4pPr>
            <a:lvl5pPr>
              <a:defRPr sz="27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9403558"/>
            <a:ext cx="18288002" cy="883445"/>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43190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13323246" cy="646331"/>
          </a:xfrm>
        </p:spPr>
        <p:txBody>
          <a:bodyPr/>
          <a:lstStyle>
            <a:lvl1pPr>
              <a:defRPr sz="4200"/>
            </a:lvl1pPr>
          </a:lstStyle>
          <a:p>
            <a:r>
              <a:rPr lang="en-US"/>
              <a:t>Click to edit Master title style</a:t>
            </a:r>
          </a:p>
        </p:txBody>
      </p:sp>
    </p:spTree>
    <p:extLst>
      <p:ext uri="{BB962C8B-B14F-4D97-AF65-F5344CB8AC3E}">
        <p14:creationId xmlns:p14="http://schemas.microsoft.com/office/powerpoint/2010/main" val="4089730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6300"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9584871" y="2156221"/>
            <a:ext cx="7818120" cy="2474523"/>
          </a:xfrm>
        </p:spPr>
        <p:txBody>
          <a:bodyPr wrap="square">
            <a:spAutoFit/>
          </a:bodyPr>
          <a:lstStyle>
            <a:lvl1pPr marL="347663" indent="-347663">
              <a:spcBef>
                <a:spcPts val="1836"/>
              </a:spcBef>
              <a:buClr>
                <a:schemeClr val="tx1"/>
              </a:buClr>
              <a:buFont typeface="Wingdings" panose="05000000000000000000" pitchFamily="2" charset="2"/>
              <a:buChar char=""/>
              <a:defRPr sz="4200" b="0">
                <a:latin typeface="Segoe UI Semilight" panose="020B0402040204020203" pitchFamily="34" charset="0"/>
                <a:cs typeface="Segoe UI Semilight" panose="020B0402040204020203" pitchFamily="34" charset="0"/>
              </a:defRPr>
            </a:lvl1pPr>
            <a:lvl2pPr marL="640557" indent="-257175">
              <a:buFont typeface="Wingdings" panose="05000000000000000000" pitchFamily="2" charset="2"/>
              <a:buChar char=""/>
              <a:defRPr sz="3000" b="0"/>
            </a:lvl2pPr>
            <a:lvl3pPr marL="959645" indent="-283370">
              <a:buFont typeface="Wingdings" panose="05000000000000000000" pitchFamily="2" charset="2"/>
              <a:buChar char=""/>
              <a:tabLst/>
              <a:defRPr sz="2400" b="0"/>
            </a:lvl3pPr>
            <a:lvl4pPr marL="1243013" indent="-264320">
              <a:buFont typeface="Wingdings" panose="05000000000000000000" pitchFamily="2" charset="2"/>
              <a:buChar char=""/>
              <a:defRPr sz="2100" b="0"/>
            </a:lvl4pPr>
            <a:lvl5pPr marL="1535907" indent="-254795">
              <a:buFont typeface="Wingdings" panose="05000000000000000000" pitchFamily="2" charset="2"/>
              <a:buChar char=""/>
              <a:tabLst/>
              <a:defRPr sz="2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3411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D88C-88F4-4DB8-AD6D-602A5FAB3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B8C60-0709-42B0-B424-7B4E51C6C1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A247E-1B82-42DB-8665-71A39ADB5CE7}"/>
              </a:ext>
            </a:extLst>
          </p:cNvPr>
          <p:cNvSpPr>
            <a:spLocks noGrp="1"/>
          </p:cNvSpPr>
          <p:nvPr>
            <p:ph type="dt" sz="half" idx="10"/>
          </p:nvPr>
        </p:nvSpPr>
        <p:spPr/>
        <p:txBody>
          <a:bodyPr/>
          <a:lstStyle/>
          <a:p>
            <a:fld id="{62C7CA91-7A69-4CC0-80C2-6A59A1BBD9DB}" type="datetimeFigureOut">
              <a:rPr lang="en-US" smtClean="0"/>
              <a:t>11/4/2022</a:t>
            </a:fld>
            <a:endParaRPr lang="en-US"/>
          </a:p>
        </p:txBody>
      </p:sp>
      <p:sp>
        <p:nvSpPr>
          <p:cNvPr id="5" name="Footer Placeholder 4">
            <a:extLst>
              <a:ext uri="{FF2B5EF4-FFF2-40B4-BE49-F238E27FC236}">
                <a16:creationId xmlns:a16="http://schemas.microsoft.com/office/drawing/2014/main" id="{4CB83F56-7D71-49E8-A975-C88159C9E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1AA9C-44F3-47AB-8EBC-50409F623E60}"/>
              </a:ext>
            </a:extLst>
          </p:cNvPr>
          <p:cNvSpPr>
            <a:spLocks noGrp="1"/>
          </p:cNvSpPr>
          <p:nvPr>
            <p:ph type="sldNum" sz="quarter" idx="12"/>
          </p:nvPr>
        </p:nvSpPr>
        <p:spPr/>
        <p:txBody>
          <a:bodyPr/>
          <a:lstStyle/>
          <a:p>
            <a:fld id="{7B7D15C9-605B-4CA5-AFD3-18364A401E9A}" type="slidenum">
              <a:rPr lang="en-US" smtClean="0"/>
              <a:t>‹#›</a:t>
            </a:fld>
            <a:endParaRPr lang="en-US"/>
          </a:p>
        </p:txBody>
      </p:sp>
    </p:spTree>
    <p:extLst>
      <p:ext uri="{BB962C8B-B14F-4D97-AF65-F5344CB8AC3E}">
        <p14:creationId xmlns:p14="http://schemas.microsoft.com/office/powerpoint/2010/main" val="17186242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3D121213-375A-492D-AE32-8F06ACE08B58}"/>
              </a:ext>
            </a:extLst>
          </p:cNvPr>
          <p:cNvSpPr>
            <a:spLocks noGrp="1"/>
          </p:cNvSpPr>
          <p:nvPr>
            <p:ph sz="quarter" idx="11"/>
          </p:nvPr>
        </p:nvSpPr>
        <p:spPr>
          <a:xfrm>
            <a:off x="883445" y="2166938"/>
            <a:ext cx="16525875" cy="2419124"/>
          </a:xfrm>
        </p:spPr>
        <p:txBody>
          <a:bodyPr/>
          <a:lstStyle>
            <a:lvl1pPr marL="0" indent="0">
              <a:buFont typeface="Wingdings" panose="05000000000000000000" pitchFamily="2" charset="2"/>
              <a:buNone/>
              <a:defRPr/>
            </a:lvl1pPr>
            <a:lvl2pPr marL="342846" indent="0">
              <a:buNone/>
              <a:defRPr/>
            </a:lvl2pPr>
            <a:lvl3pPr marL="685691" indent="0">
              <a:buNone/>
              <a:defRPr/>
            </a:lvl3pPr>
            <a:lvl4pPr marL="992826" indent="0">
              <a:buNone/>
              <a:defRPr/>
            </a:lvl4pPr>
            <a:lvl5pPr marL="128329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359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1.png"/><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image" Target="../media/image7.emf"/><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6671626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3992" y="834572"/>
            <a:ext cx="16955875" cy="1220728"/>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683992" y="2726339"/>
            <a:ext cx="16847651" cy="3032780"/>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14148415" y="4263088"/>
            <a:ext cx="10264907" cy="1747165"/>
          </a:xfrm>
          <a:prstGeom prst="rect">
            <a:avLst/>
          </a:prstGeom>
        </p:spPr>
      </p:pic>
    </p:spTree>
    <p:extLst>
      <p:ext uri="{BB962C8B-B14F-4D97-AF65-F5344CB8AC3E}">
        <p14:creationId xmlns:p14="http://schemas.microsoft.com/office/powerpoint/2010/main" val="9543397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ransition>
    <p:fade/>
  </p:transition>
  <p:hf hdr="0" dt="0"/>
  <p:txStyles>
    <p:titleStyle>
      <a:lvl1pPr algn="l" defTabSz="1371597" rtl="0" eaLnBrk="1" latinLnBrk="0" hangingPunct="1">
        <a:lnSpc>
          <a:spcPct val="90000"/>
        </a:lnSpc>
        <a:spcBef>
          <a:spcPct val="0"/>
        </a:spcBef>
        <a:buNone/>
        <a:defRPr lang="en-US" sz="4117" b="0" kern="1200" cap="none" spc="-74" baseline="0" dirty="0" smtClean="0">
          <a:ln w="3175">
            <a:noFill/>
          </a:ln>
          <a:solidFill>
            <a:srgbClr val="000000"/>
          </a:solidFill>
          <a:effectLst/>
          <a:latin typeface="+mj-lt"/>
          <a:ea typeface="+mn-ea"/>
          <a:cs typeface="Segoe UI" pitchFamily="34" charset="0"/>
        </a:defRPr>
      </a:lvl1pPr>
    </p:titleStyle>
    <p:bodyStyle>
      <a:lvl1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3529" kern="1200" spc="-74" baseline="0">
          <a:solidFill>
            <a:srgbClr val="000000"/>
          </a:solidFill>
          <a:latin typeface="+mj-lt"/>
          <a:ea typeface="+mn-ea"/>
          <a:cs typeface="+mn-cs"/>
        </a:defRPr>
      </a:lvl1pPr>
      <a:lvl2pPr marL="0" marR="0" indent="0" algn="l" defTabSz="1371597" rtl="0" eaLnBrk="1" fontAlgn="auto" latinLnBrk="0" hangingPunct="1">
        <a:lnSpc>
          <a:spcPct val="100000"/>
        </a:lnSpc>
        <a:spcBef>
          <a:spcPts val="0"/>
        </a:spcBef>
        <a:spcAft>
          <a:spcPts val="0"/>
        </a:spcAft>
        <a:buClrTx/>
        <a:buSzPct val="90000"/>
        <a:buFontTx/>
        <a:buNone/>
        <a:tabLst/>
        <a:defRPr sz="2941" kern="1200" spc="0" baseline="0">
          <a:solidFill>
            <a:srgbClr val="000000"/>
          </a:solidFill>
          <a:latin typeface="+mn-lt"/>
          <a:ea typeface="+mn-ea"/>
          <a:cs typeface="+mn-cs"/>
        </a:defRPr>
      </a:lvl2pPr>
      <a:lvl3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2059" kern="1200" spc="0" baseline="0">
          <a:solidFill>
            <a:schemeClr val="tx2"/>
          </a:solidFill>
          <a:latin typeface="+mj-lt"/>
          <a:ea typeface="+mn-ea"/>
          <a:cs typeface="+mn-cs"/>
        </a:defRPr>
      </a:lvl3pPr>
      <a:lvl4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2059" kern="1200" spc="0" baseline="0">
          <a:solidFill>
            <a:srgbClr val="000000"/>
          </a:solidFill>
          <a:latin typeface="+mn-lt"/>
          <a:ea typeface="+mn-ea"/>
          <a:cs typeface="+mn-cs"/>
        </a:defRPr>
      </a:lvl4pPr>
      <a:lvl5pPr marL="0" marR="0" indent="0" algn="l" defTabSz="1371597" rtl="0" eaLnBrk="1" fontAlgn="auto" latinLnBrk="0" hangingPunct="1">
        <a:lnSpc>
          <a:spcPct val="100000"/>
        </a:lnSpc>
        <a:spcBef>
          <a:spcPts val="0"/>
        </a:spcBef>
        <a:spcAft>
          <a:spcPts val="0"/>
        </a:spcAft>
        <a:buClrTx/>
        <a:buSzPct val="90000"/>
        <a:buFont typeface="Wingdings" panose="05000000000000000000" pitchFamily="2" charset="2"/>
        <a:buNone/>
        <a:tabLst/>
        <a:defRPr sz="1471" b="1" kern="1200" spc="0" baseline="0">
          <a:solidFill>
            <a:srgbClr val="000000"/>
          </a:solidFill>
          <a:latin typeface="+mn-lt"/>
          <a:ea typeface="+mn-ea"/>
          <a:cs typeface="+mn-cs"/>
        </a:defRPr>
      </a:lvl5pPr>
      <a:lvl6pPr marL="3428991" indent="0" algn="l" defTabSz="1371597" rtl="0" eaLnBrk="1" latinLnBrk="0" hangingPunct="1">
        <a:spcBef>
          <a:spcPct val="20000"/>
        </a:spcBef>
        <a:buFont typeface="Arial" pitchFamily="34" charset="0"/>
        <a:buNone/>
        <a:defRPr sz="2941" kern="1200">
          <a:solidFill>
            <a:schemeClr val="tx1"/>
          </a:solidFill>
          <a:latin typeface="+mn-lt"/>
          <a:ea typeface="+mn-ea"/>
          <a:cs typeface="+mn-cs"/>
        </a:defRPr>
      </a:lvl6pPr>
      <a:lvl7pPr marL="0" indent="0" algn="l" defTabSz="1371597" rtl="0" eaLnBrk="1" latinLnBrk="0" hangingPunct="1">
        <a:lnSpc>
          <a:spcPct val="100000"/>
        </a:lnSpc>
        <a:spcBef>
          <a:spcPts val="0"/>
        </a:spcBef>
        <a:spcAft>
          <a:spcPts val="0"/>
        </a:spcAft>
        <a:buFont typeface="Arial" pitchFamily="34" charset="0"/>
        <a:buNone/>
        <a:defRPr sz="1471" kern="1200">
          <a:solidFill>
            <a:srgbClr val="000000"/>
          </a:solidFill>
          <a:latin typeface="+mn-lt"/>
          <a:ea typeface="+mn-ea"/>
          <a:cs typeface="+mn-cs"/>
        </a:defRPr>
      </a:lvl7pPr>
      <a:lvl8pPr marL="5143490" indent="-342900" algn="l" defTabSz="1371597" rtl="0" eaLnBrk="1" latinLnBrk="0" hangingPunct="1">
        <a:spcBef>
          <a:spcPct val="20000"/>
        </a:spcBef>
        <a:buFont typeface="Arial" pitchFamily="34" charset="0"/>
        <a:buChar char="•"/>
        <a:defRPr sz="2941" kern="1200">
          <a:solidFill>
            <a:schemeClr val="tx1"/>
          </a:solidFill>
          <a:latin typeface="+mn-lt"/>
          <a:ea typeface="+mn-ea"/>
          <a:cs typeface="+mn-cs"/>
        </a:defRPr>
      </a:lvl8pPr>
      <a:lvl9pPr marL="5829290" indent="-342900" algn="l" defTabSz="1371597" rtl="0" eaLnBrk="1" latinLnBrk="0" hangingPunct="1">
        <a:spcBef>
          <a:spcPct val="20000"/>
        </a:spcBef>
        <a:buFont typeface="Arial" pitchFamily="34" charset="0"/>
        <a:buChar char="•"/>
        <a:defRPr sz="2941" kern="1200">
          <a:solidFill>
            <a:schemeClr val="tx1"/>
          </a:solidFill>
          <a:latin typeface="+mn-lt"/>
          <a:ea typeface="+mn-ea"/>
          <a:cs typeface="+mn-cs"/>
        </a:defRPr>
      </a:lvl9pPr>
    </p:bodyStyle>
    <p:otherStyle>
      <a:defPPr>
        <a:defRPr lang="en-US"/>
      </a:defPPr>
      <a:lvl1pPr marL="0" algn="l" defTabSz="1371597" rtl="0" eaLnBrk="1" latinLnBrk="0" hangingPunct="1">
        <a:defRPr sz="2647" kern="1200">
          <a:solidFill>
            <a:schemeClr val="tx1"/>
          </a:solidFill>
          <a:latin typeface="+mn-lt"/>
          <a:ea typeface="+mn-ea"/>
          <a:cs typeface="+mn-cs"/>
        </a:defRPr>
      </a:lvl1pPr>
      <a:lvl2pPr marL="685799" algn="l" defTabSz="1371597" rtl="0" eaLnBrk="1" latinLnBrk="0" hangingPunct="1">
        <a:defRPr sz="2647" kern="1200">
          <a:solidFill>
            <a:schemeClr val="tx1"/>
          </a:solidFill>
          <a:latin typeface="+mn-lt"/>
          <a:ea typeface="+mn-ea"/>
          <a:cs typeface="+mn-cs"/>
        </a:defRPr>
      </a:lvl2pPr>
      <a:lvl3pPr marL="1371597" algn="l" defTabSz="1371597" rtl="0" eaLnBrk="1" latinLnBrk="0" hangingPunct="1">
        <a:defRPr sz="2647" kern="1200">
          <a:solidFill>
            <a:schemeClr val="tx1"/>
          </a:solidFill>
          <a:latin typeface="+mn-lt"/>
          <a:ea typeface="+mn-ea"/>
          <a:cs typeface="+mn-cs"/>
        </a:defRPr>
      </a:lvl3pPr>
      <a:lvl4pPr marL="2057396" algn="l" defTabSz="1371597" rtl="0" eaLnBrk="1" latinLnBrk="0" hangingPunct="1">
        <a:defRPr sz="2647" kern="1200">
          <a:solidFill>
            <a:schemeClr val="tx1"/>
          </a:solidFill>
          <a:latin typeface="+mn-lt"/>
          <a:ea typeface="+mn-ea"/>
          <a:cs typeface="+mn-cs"/>
        </a:defRPr>
      </a:lvl4pPr>
      <a:lvl5pPr marL="2743194" algn="l" defTabSz="1371597" rtl="0" eaLnBrk="1" latinLnBrk="0" hangingPunct="1">
        <a:defRPr sz="2647" kern="1200">
          <a:solidFill>
            <a:schemeClr val="tx1"/>
          </a:solidFill>
          <a:latin typeface="+mn-lt"/>
          <a:ea typeface="+mn-ea"/>
          <a:cs typeface="+mn-cs"/>
        </a:defRPr>
      </a:lvl5pPr>
      <a:lvl6pPr marL="3428994" algn="l" defTabSz="1371597" rtl="0" eaLnBrk="1" latinLnBrk="0" hangingPunct="1">
        <a:defRPr sz="2647" kern="1200">
          <a:solidFill>
            <a:schemeClr val="tx1"/>
          </a:solidFill>
          <a:latin typeface="+mn-lt"/>
          <a:ea typeface="+mn-ea"/>
          <a:cs typeface="+mn-cs"/>
        </a:defRPr>
      </a:lvl6pPr>
      <a:lvl7pPr marL="4114791" algn="l" defTabSz="1371597" rtl="0" eaLnBrk="1" latinLnBrk="0" hangingPunct="1">
        <a:defRPr sz="2647" kern="1200">
          <a:solidFill>
            <a:schemeClr val="tx1"/>
          </a:solidFill>
          <a:latin typeface="+mn-lt"/>
          <a:ea typeface="+mn-ea"/>
          <a:cs typeface="+mn-cs"/>
        </a:defRPr>
      </a:lvl7pPr>
      <a:lvl8pPr marL="4800590" algn="l" defTabSz="1371597" rtl="0" eaLnBrk="1" latinLnBrk="0" hangingPunct="1">
        <a:defRPr sz="2647" kern="1200">
          <a:solidFill>
            <a:schemeClr val="tx1"/>
          </a:solidFill>
          <a:latin typeface="+mn-lt"/>
          <a:ea typeface="+mn-ea"/>
          <a:cs typeface="+mn-cs"/>
        </a:defRPr>
      </a:lvl8pPr>
      <a:lvl9pPr marL="5486390" algn="l" defTabSz="1371597" rtl="0" eaLnBrk="1" latinLnBrk="0" hangingPunct="1">
        <a:defRPr sz="2647"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5" y="685800"/>
            <a:ext cx="16527780"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0" y="2153255"/>
            <a:ext cx="16527780" cy="241912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13933482" y="4413966"/>
            <a:ext cx="10287000" cy="1459068"/>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8288000" cy="10287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877824" cy="87782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336755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Lst>
  <p:transition>
    <p:fade/>
  </p:transition>
  <p:hf sldNum="0" hdr="0" ftr="0" dt="0"/>
  <p:txStyles>
    <p:titleStyle>
      <a:lvl1pPr algn="l" defTabSz="1399113" rtl="0" eaLnBrk="1" latinLnBrk="0" hangingPunct="1">
        <a:lnSpc>
          <a:spcPct val="100000"/>
        </a:lnSpc>
        <a:spcBef>
          <a:spcPct val="0"/>
        </a:spcBef>
        <a:buNone/>
        <a:defRPr lang="en-US" sz="5400" b="1"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685800" marR="0" indent="-342900"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n-lt"/>
          <a:ea typeface="+mn-ea"/>
          <a:cs typeface="+mn-cs"/>
        </a:defRPr>
      </a:lvl2pPr>
      <a:lvl3pPr marL="985838" marR="0" indent="-300038"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264445" marR="0" indent="-27146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4pPr>
      <a:lvl5pPr marL="1535907" marR="0" indent="-252413" algn="l" defTabSz="139911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mn-cs"/>
        </a:defRPr>
      </a:lvl5pPr>
      <a:lvl6pPr marL="3847560"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118"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675"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233" indent="-349779" algn="l" defTabSz="1399113"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13" rtl="0" eaLnBrk="1" latinLnBrk="0" hangingPunct="1">
        <a:defRPr sz="2700" kern="1200">
          <a:solidFill>
            <a:schemeClr val="tx1"/>
          </a:solidFill>
          <a:latin typeface="+mn-lt"/>
          <a:ea typeface="+mn-ea"/>
          <a:cs typeface="+mn-cs"/>
        </a:defRPr>
      </a:lvl1pPr>
      <a:lvl2pPr marL="699557" algn="l" defTabSz="1399113" rtl="0" eaLnBrk="1" latinLnBrk="0" hangingPunct="1">
        <a:defRPr sz="2700" kern="1200">
          <a:solidFill>
            <a:schemeClr val="tx1"/>
          </a:solidFill>
          <a:latin typeface="+mn-lt"/>
          <a:ea typeface="+mn-ea"/>
          <a:cs typeface="+mn-cs"/>
        </a:defRPr>
      </a:lvl2pPr>
      <a:lvl3pPr marL="1399113" algn="l" defTabSz="1399113" rtl="0" eaLnBrk="1" latinLnBrk="0" hangingPunct="1">
        <a:defRPr sz="2700" kern="1200">
          <a:solidFill>
            <a:schemeClr val="tx1"/>
          </a:solidFill>
          <a:latin typeface="+mn-lt"/>
          <a:ea typeface="+mn-ea"/>
          <a:cs typeface="+mn-cs"/>
        </a:defRPr>
      </a:lvl3pPr>
      <a:lvl4pPr marL="2098670" algn="l" defTabSz="1399113" rtl="0" eaLnBrk="1" latinLnBrk="0" hangingPunct="1">
        <a:defRPr sz="2700" kern="1200">
          <a:solidFill>
            <a:schemeClr val="tx1"/>
          </a:solidFill>
          <a:latin typeface="+mn-lt"/>
          <a:ea typeface="+mn-ea"/>
          <a:cs typeface="+mn-cs"/>
        </a:defRPr>
      </a:lvl4pPr>
      <a:lvl5pPr marL="2798226" algn="l" defTabSz="1399113" rtl="0" eaLnBrk="1" latinLnBrk="0" hangingPunct="1">
        <a:defRPr sz="2700" kern="1200">
          <a:solidFill>
            <a:schemeClr val="tx1"/>
          </a:solidFill>
          <a:latin typeface="+mn-lt"/>
          <a:ea typeface="+mn-ea"/>
          <a:cs typeface="+mn-cs"/>
        </a:defRPr>
      </a:lvl5pPr>
      <a:lvl6pPr marL="3497784" algn="l" defTabSz="1399113" rtl="0" eaLnBrk="1" latinLnBrk="0" hangingPunct="1">
        <a:defRPr sz="2700" kern="1200">
          <a:solidFill>
            <a:schemeClr val="tx1"/>
          </a:solidFill>
          <a:latin typeface="+mn-lt"/>
          <a:ea typeface="+mn-ea"/>
          <a:cs typeface="+mn-cs"/>
        </a:defRPr>
      </a:lvl6pPr>
      <a:lvl7pPr marL="4197339" algn="l" defTabSz="1399113" rtl="0" eaLnBrk="1" latinLnBrk="0" hangingPunct="1">
        <a:defRPr sz="2700" kern="1200">
          <a:solidFill>
            <a:schemeClr val="tx1"/>
          </a:solidFill>
          <a:latin typeface="+mn-lt"/>
          <a:ea typeface="+mn-ea"/>
          <a:cs typeface="+mn-cs"/>
        </a:defRPr>
      </a:lvl7pPr>
      <a:lvl8pPr marL="4896896" algn="l" defTabSz="1399113" rtl="0" eaLnBrk="1" latinLnBrk="0" hangingPunct="1">
        <a:defRPr sz="2700" kern="1200">
          <a:solidFill>
            <a:schemeClr val="tx1"/>
          </a:solidFill>
          <a:latin typeface="+mn-lt"/>
          <a:ea typeface="+mn-ea"/>
          <a:cs typeface="+mn-cs"/>
        </a:defRPr>
      </a:lvl8pPr>
      <a:lvl9pPr marL="5596454" algn="l" defTabSz="1399113"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app-camp"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8.xml"/><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MasteringTheMarketplace/saa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98299-FB9C-182D-936F-64364E9B1949}"/>
              </a:ext>
            </a:extLst>
          </p:cNvPr>
          <p:cNvSpPr>
            <a:spLocks noGrp="1"/>
          </p:cNvSpPr>
          <p:nvPr>
            <p:ph type="title"/>
          </p:nvPr>
        </p:nvSpPr>
        <p:spPr/>
        <p:txBody>
          <a:bodyPr/>
          <a:lstStyle/>
          <a:p>
            <a:r>
              <a:rPr lang="en-US" dirty="0"/>
              <a:t>Speaker Notes</a:t>
            </a:r>
          </a:p>
        </p:txBody>
      </p:sp>
      <p:sp>
        <p:nvSpPr>
          <p:cNvPr id="6" name="Text Placeholder 5">
            <a:extLst>
              <a:ext uri="{FF2B5EF4-FFF2-40B4-BE49-F238E27FC236}">
                <a16:creationId xmlns:a16="http://schemas.microsoft.com/office/drawing/2014/main" id="{BD27404E-E4F9-57F3-D60B-6F9503370885}"/>
              </a:ext>
            </a:extLst>
          </p:cNvPr>
          <p:cNvSpPr>
            <a:spLocks noGrp="1"/>
          </p:cNvSpPr>
          <p:nvPr>
            <p:ph type="body" sz="quarter" idx="12"/>
          </p:nvPr>
        </p:nvSpPr>
        <p:spPr>
          <a:xfrm>
            <a:off x="876300" y="2155032"/>
            <a:ext cx="16528257" cy="6980372"/>
          </a:xfrm>
        </p:spPr>
        <p:txBody>
          <a:bodyPr/>
          <a:lstStyle/>
          <a:p>
            <a:r>
              <a:rPr lang="en-US" dirty="0"/>
              <a:t>This deck is part of “App Camp in a Box”, a set of material to accompany the App Camp labs in an in-person workshop.</a:t>
            </a:r>
          </a:p>
          <a:p>
            <a:r>
              <a:rPr lang="en-US"/>
              <a:t>Instructors are strongly encouraged to watch the App Camp videos and complete the labs before delivering or proctoring App Camp! </a:t>
            </a:r>
            <a:r>
              <a:rPr lang="en-US" dirty="0">
                <a:hlinkClick r:id="rId2"/>
              </a:rPr>
              <a:t>https://aka.ms/app-camp</a:t>
            </a:r>
            <a:r>
              <a:rPr lang="en-US" dirty="0"/>
              <a:t> </a:t>
            </a:r>
          </a:p>
          <a:p>
            <a:r>
              <a:rPr lang="en-US" dirty="0"/>
              <a:t>Instruct your students to do the labs at that same location – </a:t>
            </a:r>
            <a:r>
              <a:rPr lang="en-US" dirty="0">
                <a:hlinkClick r:id="rId2"/>
              </a:rPr>
              <a:t>https://aka.ms/app-camp</a:t>
            </a:r>
            <a:r>
              <a:rPr lang="en-US" dirty="0"/>
              <a:t> </a:t>
            </a:r>
          </a:p>
        </p:txBody>
      </p:sp>
      <p:sp>
        <p:nvSpPr>
          <p:cNvPr id="5" name="Text Placeholder 4">
            <a:extLst>
              <a:ext uri="{FF2B5EF4-FFF2-40B4-BE49-F238E27FC236}">
                <a16:creationId xmlns:a16="http://schemas.microsoft.com/office/drawing/2014/main" id="{A3E96FCC-830F-7CC4-5537-E098CF87D2D6}"/>
              </a:ext>
            </a:extLst>
          </p:cNvPr>
          <p:cNvSpPr>
            <a:spLocks noGrp="1"/>
          </p:cNvSpPr>
          <p:nvPr>
            <p:ph type="body" sz="quarter" idx="11"/>
          </p:nvPr>
        </p:nvSpPr>
        <p:spPr/>
        <p:txBody>
          <a:bodyPr/>
          <a:lstStyle/>
          <a:p>
            <a:pPr algn="ctr"/>
            <a:r>
              <a:rPr lang="en-US" dirty="0"/>
              <a:t>⬇️ Don’t forget to check the speaker notes! ⬇️</a:t>
            </a:r>
          </a:p>
        </p:txBody>
      </p:sp>
    </p:spTree>
    <p:extLst>
      <p:ext uri="{BB962C8B-B14F-4D97-AF65-F5344CB8AC3E}">
        <p14:creationId xmlns:p14="http://schemas.microsoft.com/office/powerpoint/2010/main" val="22264770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23275BB5-3A01-06EE-897C-98C27530F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cxnSp>
        <p:nvCxnSpPr>
          <p:cNvPr id="4" name="Straight Arrow Connector 3">
            <a:extLst>
              <a:ext uri="{FF2B5EF4-FFF2-40B4-BE49-F238E27FC236}">
                <a16:creationId xmlns:a16="http://schemas.microsoft.com/office/drawing/2014/main" id="{E4304D44-AEB4-8497-8D37-EBA42F64DD47}"/>
              </a:ext>
            </a:extLst>
          </p:cNvPr>
          <p:cNvCxnSpPr>
            <a:cxnSpLocks/>
          </p:cNvCxnSpPr>
          <p:nvPr/>
        </p:nvCxnSpPr>
        <p:spPr>
          <a:xfrm flipH="1" flipV="1">
            <a:off x="9982200" y="5448300"/>
            <a:ext cx="1524000" cy="8382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04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318FF4DB-8715-E3F8-9DF0-FB474FB4A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cxnSp>
        <p:nvCxnSpPr>
          <p:cNvPr id="4" name="Straight Arrow Connector 3">
            <a:extLst>
              <a:ext uri="{FF2B5EF4-FFF2-40B4-BE49-F238E27FC236}">
                <a16:creationId xmlns:a16="http://schemas.microsoft.com/office/drawing/2014/main" id="{BB14EB05-3EA8-0566-FE93-14F01191134A}"/>
              </a:ext>
            </a:extLst>
          </p:cNvPr>
          <p:cNvCxnSpPr>
            <a:cxnSpLocks/>
          </p:cNvCxnSpPr>
          <p:nvPr/>
        </p:nvCxnSpPr>
        <p:spPr>
          <a:xfrm flipH="1" flipV="1">
            <a:off x="3962400" y="3543300"/>
            <a:ext cx="1524000" cy="8382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61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137B118-4909-1F33-577D-1110E4299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cxnSp>
        <p:nvCxnSpPr>
          <p:cNvPr id="4" name="Straight Arrow Connector 3">
            <a:extLst>
              <a:ext uri="{FF2B5EF4-FFF2-40B4-BE49-F238E27FC236}">
                <a16:creationId xmlns:a16="http://schemas.microsoft.com/office/drawing/2014/main" id="{1BF39CDA-3557-F6FD-611B-AB3EE690F4D2}"/>
              </a:ext>
            </a:extLst>
          </p:cNvPr>
          <p:cNvCxnSpPr>
            <a:cxnSpLocks/>
          </p:cNvCxnSpPr>
          <p:nvPr/>
        </p:nvCxnSpPr>
        <p:spPr>
          <a:xfrm flipH="1">
            <a:off x="3352800" y="8801100"/>
            <a:ext cx="1828800" cy="6096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50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DF792BFC-1D7E-8E34-9F04-5A6A1DAFC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cxnSp>
        <p:nvCxnSpPr>
          <p:cNvPr id="4" name="Straight Arrow Connector 3">
            <a:extLst>
              <a:ext uri="{FF2B5EF4-FFF2-40B4-BE49-F238E27FC236}">
                <a16:creationId xmlns:a16="http://schemas.microsoft.com/office/drawing/2014/main" id="{07FC63FF-AC49-28CB-AA47-B32C1800ADDD}"/>
              </a:ext>
            </a:extLst>
          </p:cNvPr>
          <p:cNvCxnSpPr>
            <a:cxnSpLocks/>
          </p:cNvCxnSpPr>
          <p:nvPr/>
        </p:nvCxnSpPr>
        <p:spPr>
          <a:xfrm flipH="1">
            <a:off x="3810000" y="8877300"/>
            <a:ext cx="1828800" cy="6096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16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E34ED66-0A04-DABA-CD8D-C8DD36D90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022456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application, PowerPoint&#10;&#10;Description automatically generated">
            <a:extLst>
              <a:ext uri="{FF2B5EF4-FFF2-40B4-BE49-F238E27FC236}">
                <a16:creationId xmlns:a16="http://schemas.microsoft.com/office/drawing/2014/main" id="{50D27BFB-0FE1-6B29-0CF3-161244909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758226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493BF124-D269-C7DD-12A4-480E8F269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cxnSp>
        <p:nvCxnSpPr>
          <p:cNvPr id="4" name="Straight Arrow Connector 3">
            <a:extLst>
              <a:ext uri="{FF2B5EF4-FFF2-40B4-BE49-F238E27FC236}">
                <a16:creationId xmlns:a16="http://schemas.microsoft.com/office/drawing/2014/main" id="{7BE99342-AD43-75D7-9B34-8358887827A9}"/>
              </a:ext>
            </a:extLst>
          </p:cNvPr>
          <p:cNvCxnSpPr>
            <a:cxnSpLocks/>
          </p:cNvCxnSpPr>
          <p:nvPr/>
        </p:nvCxnSpPr>
        <p:spPr>
          <a:xfrm flipH="1">
            <a:off x="3810000" y="8877300"/>
            <a:ext cx="1828800" cy="6096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14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SaaS offer landing page</a:t>
            </a:r>
          </a:p>
        </p:txBody>
      </p:sp>
    </p:spTree>
    <p:extLst>
      <p:ext uri="{BB962C8B-B14F-4D97-AF65-F5344CB8AC3E}">
        <p14:creationId xmlns:p14="http://schemas.microsoft.com/office/powerpoint/2010/main" val="159110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3FAEDACD-2F7D-F835-3646-4339D28D9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431844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018F87EF-DE2E-DF61-082B-DF09A0E61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cxnSp>
        <p:nvCxnSpPr>
          <p:cNvPr id="4" name="Straight Arrow Connector 3">
            <a:extLst>
              <a:ext uri="{FF2B5EF4-FFF2-40B4-BE49-F238E27FC236}">
                <a16:creationId xmlns:a16="http://schemas.microsoft.com/office/drawing/2014/main" id="{0AB927AA-2B80-BDA2-346D-DCDA1995BE22}"/>
              </a:ext>
            </a:extLst>
          </p:cNvPr>
          <p:cNvCxnSpPr>
            <a:cxnSpLocks/>
          </p:cNvCxnSpPr>
          <p:nvPr/>
        </p:nvCxnSpPr>
        <p:spPr>
          <a:xfrm flipH="1">
            <a:off x="14401800" y="6515100"/>
            <a:ext cx="1828800" cy="6096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80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D5B5"/>
        </a:solidFill>
        <a:effectLst/>
      </p:bgPr>
    </p:bg>
    <p:spTree>
      <p:nvGrpSpPr>
        <p:cNvPr id="1" name=""/>
        <p:cNvGrpSpPr/>
        <p:nvPr/>
      </p:nvGrpSpPr>
      <p:grpSpPr>
        <a:xfrm>
          <a:off x="0" y="0"/>
          <a:ext cx="0" cy="0"/>
          <a:chOff x="0" y="0"/>
          <a:chExt cx="0" cy="0"/>
        </a:xfrm>
      </p:grpSpPr>
      <p:pic>
        <p:nvPicPr>
          <p:cNvPr id="4" name="Picture 3" descr="A picture containing graphical user interface&#10;&#10;Description automatically generated">
            <a:extLst>
              <a:ext uri="{FF2B5EF4-FFF2-40B4-BE49-F238E27FC236}">
                <a16:creationId xmlns:a16="http://schemas.microsoft.com/office/drawing/2014/main" id="{458D6EE6-9E47-FA76-2C46-9213545C5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24" y="571917"/>
            <a:ext cx="8098974" cy="1928326"/>
          </a:xfrm>
          <a:prstGeom prst="rect">
            <a:avLst/>
          </a:prstGeom>
        </p:spPr>
      </p:pic>
      <p:grpSp>
        <p:nvGrpSpPr>
          <p:cNvPr id="2" name="Group 1">
            <a:extLst>
              <a:ext uri="{FF2B5EF4-FFF2-40B4-BE49-F238E27FC236}">
                <a16:creationId xmlns:a16="http://schemas.microsoft.com/office/drawing/2014/main" id="{96F991E8-93D9-0EA4-3282-E4BBC00A2679}"/>
              </a:ext>
            </a:extLst>
          </p:cNvPr>
          <p:cNvGrpSpPr/>
          <p:nvPr/>
        </p:nvGrpSpPr>
        <p:grpSpPr>
          <a:xfrm>
            <a:off x="11772900" y="7579586"/>
            <a:ext cx="6190280" cy="2256153"/>
            <a:chOff x="8069708" y="6229895"/>
            <a:chExt cx="9893472" cy="3605845"/>
          </a:xfrm>
        </p:grpSpPr>
        <p:pic>
          <p:nvPicPr>
            <p:cNvPr id="7" name="Picture 6" descr="A picture containing graphical user interface&#10;&#10;Description automatically generated">
              <a:extLst>
                <a:ext uri="{FF2B5EF4-FFF2-40B4-BE49-F238E27FC236}">
                  <a16:creationId xmlns:a16="http://schemas.microsoft.com/office/drawing/2014/main" id="{69DB4D26-F3CB-9E21-D4B3-5BF419BF0194}"/>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flipV="1">
              <a:off x="9144000" y="8207228"/>
              <a:ext cx="8819180" cy="902969"/>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8534F54-5489-4A3F-6BCF-A9E38E1006D3}"/>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7677" t="75001" b="-1"/>
            <a:stretch/>
          </p:blipFill>
          <p:spPr>
            <a:xfrm>
              <a:off x="8069709" y="8832443"/>
              <a:ext cx="8819180" cy="1003299"/>
            </a:xfrm>
            <a:prstGeom prst="rect">
              <a:avLst/>
            </a:prstGeom>
          </p:spPr>
        </p:pic>
        <p:pic>
          <p:nvPicPr>
            <p:cNvPr id="6" name="Graphic 5" descr="Sailboat with solid fill">
              <a:extLst>
                <a:ext uri="{FF2B5EF4-FFF2-40B4-BE49-F238E27FC236}">
                  <a16:creationId xmlns:a16="http://schemas.microsoft.com/office/drawing/2014/main" id="{5178B495-758F-FC86-1635-FDB36F7A8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5810" y="6229895"/>
              <a:ext cx="3160396" cy="3160396"/>
            </a:xfrm>
            <a:prstGeom prst="rect">
              <a:avLst/>
            </a:prstGeom>
          </p:spPr>
        </p:pic>
      </p:grpSp>
      <p:sp>
        <p:nvSpPr>
          <p:cNvPr id="3" name="Title 2">
            <a:extLst>
              <a:ext uri="{FF2B5EF4-FFF2-40B4-BE49-F238E27FC236}">
                <a16:creationId xmlns:a16="http://schemas.microsoft.com/office/drawing/2014/main" id="{72B088FB-B452-A183-6528-D8E9E2A6C989}"/>
              </a:ext>
            </a:extLst>
          </p:cNvPr>
          <p:cNvSpPr>
            <a:spLocks noGrp="1"/>
          </p:cNvSpPr>
          <p:nvPr>
            <p:ph type="title"/>
          </p:nvPr>
        </p:nvSpPr>
        <p:spPr/>
        <p:txBody>
          <a:bodyPr/>
          <a:lstStyle/>
          <a:p>
            <a:r>
              <a:rPr lang="en-US" dirty="0"/>
              <a:t>Anatomy of a SaaS Offer</a:t>
            </a:r>
          </a:p>
        </p:txBody>
      </p:sp>
      <p:sp>
        <p:nvSpPr>
          <p:cNvPr id="14" name="Text Placeholder 13">
            <a:extLst>
              <a:ext uri="{FF2B5EF4-FFF2-40B4-BE49-F238E27FC236}">
                <a16:creationId xmlns:a16="http://schemas.microsoft.com/office/drawing/2014/main" id="{87B5F56D-7B56-73E6-B77C-19D16DA276D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5400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SaaS offer publisher portal</a:t>
            </a:r>
            <a:br>
              <a:rPr lang="en-US" sz="9900" dirty="0">
                <a:solidFill>
                  <a:schemeClr val="bg1"/>
                </a:solidFill>
              </a:rPr>
            </a:br>
            <a:r>
              <a:rPr lang="en-US" sz="9900" dirty="0">
                <a:solidFill>
                  <a:schemeClr val="bg1"/>
                </a:solidFill>
              </a:rPr>
              <a:t>(optional)</a:t>
            </a:r>
          </a:p>
        </p:txBody>
      </p:sp>
    </p:spTree>
    <p:extLst>
      <p:ext uri="{BB962C8B-B14F-4D97-AF65-F5344CB8AC3E}">
        <p14:creationId xmlns:p14="http://schemas.microsoft.com/office/powerpoint/2010/main" val="151372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EEA19A02-278F-3E63-B01C-7230A1C54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cxnSp>
        <p:nvCxnSpPr>
          <p:cNvPr id="4" name="Straight Arrow Connector 3">
            <a:extLst>
              <a:ext uri="{FF2B5EF4-FFF2-40B4-BE49-F238E27FC236}">
                <a16:creationId xmlns:a16="http://schemas.microsoft.com/office/drawing/2014/main" id="{6A157CB6-B96B-36A5-1893-A3235CC3985D}"/>
              </a:ext>
            </a:extLst>
          </p:cNvPr>
          <p:cNvCxnSpPr>
            <a:cxnSpLocks/>
          </p:cNvCxnSpPr>
          <p:nvPr/>
        </p:nvCxnSpPr>
        <p:spPr>
          <a:xfrm flipH="1" flipV="1">
            <a:off x="3733800" y="4686300"/>
            <a:ext cx="1524000" cy="12192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88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1F6A04F8-C5EE-3103-7ED9-A974F71C7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351770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4936D44-ACE9-5368-DC88-C6C0D3C84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cxnSp>
        <p:nvCxnSpPr>
          <p:cNvPr id="6" name="Straight Arrow Connector 5">
            <a:extLst>
              <a:ext uri="{FF2B5EF4-FFF2-40B4-BE49-F238E27FC236}">
                <a16:creationId xmlns:a16="http://schemas.microsoft.com/office/drawing/2014/main" id="{9105F7EB-2CB1-D276-60E3-0C0C380036B3}"/>
              </a:ext>
            </a:extLst>
          </p:cNvPr>
          <p:cNvCxnSpPr>
            <a:cxnSpLocks/>
          </p:cNvCxnSpPr>
          <p:nvPr/>
        </p:nvCxnSpPr>
        <p:spPr>
          <a:xfrm flipH="1" flipV="1">
            <a:off x="15011400" y="4152900"/>
            <a:ext cx="1524000" cy="12192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7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62312CE-3C20-D313-04F7-2EF421C87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cxnSp>
        <p:nvCxnSpPr>
          <p:cNvPr id="4" name="Straight Arrow Connector 3">
            <a:extLst>
              <a:ext uri="{FF2B5EF4-FFF2-40B4-BE49-F238E27FC236}">
                <a16:creationId xmlns:a16="http://schemas.microsoft.com/office/drawing/2014/main" id="{33BE1412-37B7-A8CC-F188-C770B88768D9}"/>
              </a:ext>
            </a:extLst>
          </p:cNvPr>
          <p:cNvCxnSpPr>
            <a:cxnSpLocks/>
          </p:cNvCxnSpPr>
          <p:nvPr/>
        </p:nvCxnSpPr>
        <p:spPr>
          <a:xfrm flipH="1" flipV="1">
            <a:off x="12344400" y="6591300"/>
            <a:ext cx="1524000" cy="12192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60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5B135822-4369-B3FA-1968-9E5F9FF7B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333198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E9E68-45CE-39CE-8485-92DE7BCA0F5E}"/>
              </a:ext>
            </a:extLst>
          </p:cNvPr>
          <p:cNvSpPr>
            <a:spLocks noGrp="1"/>
          </p:cNvSpPr>
          <p:nvPr>
            <p:ph type="title"/>
          </p:nvPr>
        </p:nvSpPr>
        <p:spPr>
          <a:xfrm>
            <a:off x="2057400" y="4572000"/>
            <a:ext cx="14173200" cy="1143000"/>
          </a:xfrm>
        </p:spPr>
        <p:txBody>
          <a:bodyPr>
            <a:normAutofit fontScale="90000"/>
          </a:bodyPr>
          <a:lstStyle/>
          <a:p>
            <a:r>
              <a:rPr lang="en-US" sz="6000" dirty="0">
                <a:solidFill>
                  <a:schemeClr val="bg1"/>
                </a:solidFill>
              </a:rPr>
              <a:t>A licensing service is needed for per user pricing</a:t>
            </a:r>
          </a:p>
        </p:txBody>
      </p:sp>
    </p:spTree>
    <p:extLst>
      <p:ext uri="{BB962C8B-B14F-4D97-AF65-F5344CB8AC3E}">
        <p14:creationId xmlns:p14="http://schemas.microsoft.com/office/powerpoint/2010/main" val="339882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CC5F15-9A4C-8AC5-08C3-AD9EBDC42009}"/>
              </a:ext>
            </a:extLst>
          </p:cNvPr>
          <p:cNvSpPr>
            <a:spLocks noGrp="1"/>
          </p:cNvSpPr>
          <p:nvPr>
            <p:ph type="title"/>
          </p:nvPr>
        </p:nvSpPr>
        <p:spPr/>
        <p:txBody>
          <a:bodyPr/>
          <a:lstStyle/>
          <a:p>
            <a:r>
              <a:rPr lang="en-US"/>
              <a:t>Components of a complete solution</a:t>
            </a:r>
          </a:p>
        </p:txBody>
      </p:sp>
      <p:sp>
        <p:nvSpPr>
          <p:cNvPr id="4" name="Rectangle: Rounded Corners 3">
            <a:extLst>
              <a:ext uri="{FF2B5EF4-FFF2-40B4-BE49-F238E27FC236}">
                <a16:creationId xmlns:a16="http://schemas.microsoft.com/office/drawing/2014/main" id="{8B72D9D2-183D-1F36-2BCB-BF9F3203EE55}"/>
              </a:ext>
            </a:extLst>
          </p:cNvPr>
          <p:cNvSpPr/>
          <p:nvPr/>
        </p:nvSpPr>
        <p:spPr bwMode="auto">
          <a:xfrm>
            <a:off x="13427172" y="4996091"/>
            <a:ext cx="3308234" cy="1040247"/>
          </a:xfrm>
          <a:prstGeom prst="roundRect">
            <a:avLst/>
          </a:prstGeom>
          <a:solidFill>
            <a:srgbClr val="92D05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68927" tIns="215142" rIns="268927" bIns="215142" numCol="1" spcCol="0" rtlCol="0" fromWordArt="0" anchor="ctr" anchorCtr="0" forceAA="0" compatLnSpc="1">
            <a:prstTxWarp prst="textNoShape">
              <a:avLst/>
            </a:prstTxWarp>
            <a:noAutofit/>
          </a:bodyPr>
          <a:lstStyle/>
          <a:p>
            <a:pPr algn="ctr" defTabSz="1371200" fontAlgn="base">
              <a:lnSpc>
                <a:spcPct val="90000"/>
              </a:lnSpc>
              <a:spcBef>
                <a:spcPct val="0"/>
              </a:spcBef>
              <a:spcAft>
                <a:spcPct val="0"/>
              </a:spcAft>
            </a:pPr>
            <a:r>
              <a:rPr lang="en-US" sz="2941">
                <a:gradFill>
                  <a:gsLst>
                    <a:gs pos="0">
                      <a:srgbClr val="FFFFFF"/>
                    </a:gs>
                    <a:gs pos="100000">
                      <a:srgbClr val="FFFFFF"/>
                    </a:gs>
                  </a:gsLst>
                  <a:lin ang="5400000" scaled="0"/>
                </a:gradFill>
                <a:latin typeface="Segoe UI"/>
                <a:ea typeface="Segoe UI" pitchFamily="34" charset="0"/>
                <a:cs typeface="Segoe UI" pitchFamily="34" charset="0"/>
              </a:rPr>
              <a:t>SaaS app</a:t>
            </a:r>
          </a:p>
        </p:txBody>
      </p:sp>
      <p:sp>
        <p:nvSpPr>
          <p:cNvPr id="5" name="Rectangle: Rounded Corners 4">
            <a:extLst>
              <a:ext uri="{FF2B5EF4-FFF2-40B4-BE49-F238E27FC236}">
                <a16:creationId xmlns:a16="http://schemas.microsoft.com/office/drawing/2014/main" id="{4AD2219B-E3A6-FA9D-6B04-A294B54A7DD9}"/>
              </a:ext>
            </a:extLst>
          </p:cNvPr>
          <p:cNvSpPr/>
          <p:nvPr/>
        </p:nvSpPr>
        <p:spPr bwMode="auto">
          <a:xfrm>
            <a:off x="2959554" y="4996092"/>
            <a:ext cx="3308234" cy="1048918"/>
          </a:xfrm>
          <a:prstGeom prst="roundRect">
            <a:avLst/>
          </a:prstGeom>
          <a:solidFill>
            <a:srgbClr val="92D05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68927" tIns="215142" rIns="268927" bIns="215142" numCol="1" spcCol="0" rtlCol="0" fromWordArt="0" anchor="ctr" anchorCtr="0" forceAA="0" compatLnSpc="1">
            <a:prstTxWarp prst="textNoShape">
              <a:avLst/>
            </a:prstTxWarp>
            <a:noAutofit/>
          </a:bodyPr>
          <a:lstStyle/>
          <a:p>
            <a:pPr algn="ctr" defTabSz="1371200" fontAlgn="base">
              <a:lnSpc>
                <a:spcPct val="90000"/>
              </a:lnSpc>
              <a:spcBef>
                <a:spcPct val="0"/>
              </a:spcBef>
              <a:spcAft>
                <a:spcPct val="0"/>
              </a:spcAft>
            </a:pPr>
            <a:r>
              <a:rPr lang="en-US" sz="2941">
                <a:gradFill>
                  <a:gsLst>
                    <a:gs pos="0">
                      <a:srgbClr val="FFFFFF"/>
                    </a:gs>
                    <a:gs pos="100000">
                      <a:srgbClr val="FFFFFF"/>
                    </a:gs>
                  </a:gsLst>
                  <a:lin ang="5400000" scaled="0"/>
                </a:gradFill>
                <a:latin typeface="Segoe UI"/>
                <a:ea typeface="Segoe UI" pitchFamily="34" charset="0"/>
                <a:cs typeface="Segoe UI" pitchFamily="34" charset="0"/>
              </a:rPr>
              <a:t>Landing page</a:t>
            </a:r>
          </a:p>
        </p:txBody>
      </p:sp>
      <p:sp>
        <p:nvSpPr>
          <p:cNvPr id="9" name="Rectangle: Rounded Corners 8">
            <a:extLst>
              <a:ext uri="{FF2B5EF4-FFF2-40B4-BE49-F238E27FC236}">
                <a16:creationId xmlns:a16="http://schemas.microsoft.com/office/drawing/2014/main" id="{2268CF82-6D17-7FEC-6765-E27F1A8BB016}"/>
              </a:ext>
            </a:extLst>
          </p:cNvPr>
          <p:cNvSpPr/>
          <p:nvPr/>
        </p:nvSpPr>
        <p:spPr bwMode="auto">
          <a:xfrm>
            <a:off x="773032" y="3039967"/>
            <a:ext cx="3308234" cy="1044036"/>
          </a:xfrm>
          <a:prstGeom prst="round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68927" tIns="215142" rIns="268927" bIns="215142" numCol="1" spcCol="0" rtlCol="0" fromWordArt="0" anchor="ctr" anchorCtr="0" forceAA="0" compatLnSpc="1">
            <a:prstTxWarp prst="textNoShape">
              <a:avLst/>
            </a:prstTxWarp>
            <a:noAutofit/>
          </a:bodyPr>
          <a:lstStyle/>
          <a:p>
            <a:pPr algn="ctr" defTabSz="1371200" fontAlgn="base">
              <a:lnSpc>
                <a:spcPct val="90000"/>
              </a:lnSpc>
              <a:spcBef>
                <a:spcPct val="0"/>
              </a:spcBef>
              <a:spcAft>
                <a:spcPct val="0"/>
              </a:spcAft>
            </a:pPr>
            <a:r>
              <a:rPr lang="en-US" sz="2941">
                <a:gradFill>
                  <a:gsLst>
                    <a:gs pos="0">
                      <a:srgbClr val="FFFFFF"/>
                    </a:gs>
                    <a:gs pos="100000">
                      <a:srgbClr val="FFFFFF"/>
                    </a:gs>
                  </a:gsLst>
                  <a:lin ang="5400000" scaled="0"/>
                </a:gradFill>
                <a:latin typeface="Segoe UI"/>
                <a:ea typeface="Segoe UI" pitchFamily="34" charset="0"/>
                <a:cs typeface="Segoe UI" pitchFamily="34" charset="0"/>
              </a:rPr>
              <a:t>AppSource</a:t>
            </a:r>
          </a:p>
        </p:txBody>
      </p:sp>
      <p:grpSp>
        <p:nvGrpSpPr>
          <p:cNvPr id="7" name="Group 6">
            <a:extLst>
              <a:ext uri="{FF2B5EF4-FFF2-40B4-BE49-F238E27FC236}">
                <a16:creationId xmlns:a16="http://schemas.microsoft.com/office/drawing/2014/main" id="{36108A1B-BF91-266D-7CB2-472675644CB4}"/>
              </a:ext>
            </a:extLst>
          </p:cNvPr>
          <p:cNvGrpSpPr/>
          <p:nvPr/>
        </p:nvGrpSpPr>
        <p:grpSpPr>
          <a:xfrm>
            <a:off x="9963232" y="4996092"/>
            <a:ext cx="5118058" cy="3195408"/>
            <a:chOff x="9963232" y="4007694"/>
            <a:chExt cx="5118058" cy="3195408"/>
          </a:xfrm>
        </p:grpSpPr>
        <p:sp>
          <p:nvSpPr>
            <p:cNvPr id="10" name="Rectangle: Rounded Corners 9">
              <a:extLst>
                <a:ext uri="{FF2B5EF4-FFF2-40B4-BE49-F238E27FC236}">
                  <a16:creationId xmlns:a16="http://schemas.microsoft.com/office/drawing/2014/main" id="{8A7EF402-4656-324A-DDB5-3DE8CE57B4F6}"/>
                </a:ext>
              </a:extLst>
            </p:cNvPr>
            <p:cNvSpPr/>
            <p:nvPr/>
          </p:nvSpPr>
          <p:spPr bwMode="auto">
            <a:xfrm>
              <a:off x="9963232" y="4007694"/>
              <a:ext cx="2945619" cy="1048918"/>
            </a:xfrm>
            <a:custGeom>
              <a:avLst/>
              <a:gdLst>
                <a:gd name="connsiteX0" fmla="*/ 0 w 2249714"/>
                <a:gd name="connsiteY0" fmla="*/ 220251 h 1321481"/>
                <a:gd name="connsiteX1" fmla="*/ 220251 w 2249714"/>
                <a:gd name="connsiteY1" fmla="*/ 0 h 1321481"/>
                <a:gd name="connsiteX2" fmla="*/ 2029463 w 2249714"/>
                <a:gd name="connsiteY2" fmla="*/ 0 h 1321481"/>
                <a:gd name="connsiteX3" fmla="*/ 2249714 w 2249714"/>
                <a:gd name="connsiteY3" fmla="*/ 220251 h 1321481"/>
                <a:gd name="connsiteX4" fmla="*/ 2249714 w 2249714"/>
                <a:gd name="connsiteY4" fmla="*/ 1101230 h 1321481"/>
                <a:gd name="connsiteX5" fmla="*/ 2029463 w 2249714"/>
                <a:gd name="connsiteY5" fmla="*/ 1321481 h 1321481"/>
                <a:gd name="connsiteX6" fmla="*/ 220251 w 2249714"/>
                <a:gd name="connsiteY6" fmla="*/ 1321481 h 1321481"/>
                <a:gd name="connsiteX7" fmla="*/ 0 w 2249714"/>
                <a:gd name="connsiteY7" fmla="*/ 1101230 h 1321481"/>
                <a:gd name="connsiteX8" fmla="*/ 0 w 2249714"/>
                <a:gd name="connsiteY8" fmla="*/ 220251 h 1321481"/>
                <a:gd name="connsiteX0" fmla="*/ 0 w 2249714"/>
                <a:gd name="connsiteY0" fmla="*/ 220251 h 1329762"/>
                <a:gd name="connsiteX1" fmla="*/ 220251 w 2249714"/>
                <a:gd name="connsiteY1" fmla="*/ 0 h 1329762"/>
                <a:gd name="connsiteX2" fmla="*/ 2029463 w 2249714"/>
                <a:gd name="connsiteY2" fmla="*/ 0 h 1329762"/>
                <a:gd name="connsiteX3" fmla="*/ 2249714 w 2249714"/>
                <a:gd name="connsiteY3" fmla="*/ 220251 h 1329762"/>
                <a:gd name="connsiteX4" fmla="*/ 2249714 w 2249714"/>
                <a:gd name="connsiteY4" fmla="*/ 1101230 h 1329762"/>
                <a:gd name="connsiteX5" fmla="*/ 2029463 w 2249714"/>
                <a:gd name="connsiteY5" fmla="*/ 1321481 h 1329762"/>
                <a:gd name="connsiteX6" fmla="*/ 588963 w 2249714"/>
                <a:gd name="connsiteY6" fmla="*/ 1329762 h 1329762"/>
                <a:gd name="connsiteX7" fmla="*/ 220251 w 2249714"/>
                <a:gd name="connsiteY7" fmla="*/ 1321481 h 1329762"/>
                <a:gd name="connsiteX8" fmla="*/ 0 w 2249714"/>
                <a:gd name="connsiteY8" fmla="*/ 1101230 h 1329762"/>
                <a:gd name="connsiteX9" fmla="*/ 0 w 2249714"/>
                <a:gd name="connsiteY9" fmla="*/ 220251 h 132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9714" h="1329762">
                  <a:moveTo>
                    <a:pt x="0" y="220251"/>
                  </a:moveTo>
                  <a:cubicBezTo>
                    <a:pt x="0" y="98610"/>
                    <a:pt x="98610" y="0"/>
                    <a:pt x="220251" y="0"/>
                  </a:cubicBezTo>
                  <a:lnTo>
                    <a:pt x="2029463" y="0"/>
                  </a:lnTo>
                  <a:cubicBezTo>
                    <a:pt x="2151104" y="0"/>
                    <a:pt x="2249714" y="98610"/>
                    <a:pt x="2249714" y="220251"/>
                  </a:cubicBezTo>
                  <a:lnTo>
                    <a:pt x="2249714" y="1101230"/>
                  </a:lnTo>
                  <a:cubicBezTo>
                    <a:pt x="2249714" y="1222871"/>
                    <a:pt x="2151104" y="1321481"/>
                    <a:pt x="2029463" y="1321481"/>
                  </a:cubicBezTo>
                  <a:lnTo>
                    <a:pt x="588963" y="1329762"/>
                  </a:lnTo>
                  <a:lnTo>
                    <a:pt x="220251" y="1321481"/>
                  </a:lnTo>
                  <a:cubicBezTo>
                    <a:pt x="98610" y="1321481"/>
                    <a:pt x="0" y="1222871"/>
                    <a:pt x="0" y="1101230"/>
                  </a:cubicBezTo>
                  <a:lnTo>
                    <a:pt x="0" y="220251"/>
                  </a:lnTo>
                  <a:close/>
                </a:path>
              </a:pathLst>
            </a:custGeom>
            <a:solidFill>
              <a:srgbClr val="92D05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68927" tIns="215142" rIns="268927" bIns="215142" numCol="1" spcCol="0" rtlCol="0" fromWordArt="0" anchor="ctr" anchorCtr="0" forceAA="0" compatLnSpc="1">
              <a:prstTxWarp prst="textNoShape">
                <a:avLst/>
              </a:prstTxWarp>
              <a:noAutofit/>
            </a:bodyPr>
            <a:lstStyle/>
            <a:p>
              <a:pPr algn="ctr" defTabSz="1371200" fontAlgn="base">
                <a:lnSpc>
                  <a:spcPct val="90000"/>
                </a:lnSpc>
                <a:spcBef>
                  <a:spcPct val="0"/>
                </a:spcBef>
                <a:spcAft>
                  <a:spcPct val="0"/>
                </a:spcAft>
              </a:pPr>
              <a:r>
                <a:rPr lang="en-US" sz="2941">
                  <a:gradFill>
                    <a:gsLst>
                      <a:gs pos="0">
                        <a:srgbClr val="FFFFFF"/>
                      </a:gs>
                      <a:gs pos="100000">
                        <a:srgbClr val="FFFFFF"/>
                      </a:gs>
                    </a:gsLst>
                    <a:lin ang="5400000" scaled="0"/>
                  </a:gradFill>
                  <a:latin typeface="Segoe UI"/>
                  <a:ea typeface="Segoe UI" pitchFamily="34" charset="0"/>
                  <a:cs typeface="Segoe UI" pitchFamily="34" charset="0"/>
                </a:rPr>
                <a:t>Licensing service</a:t>
              </a:r>
            </a:p>
          </p:txBody>
        </p:sp>
        <p:sp>
          <p:nvSpPr>
            <p:cNvPr id="11" name="Flowchart: Magnetic Disk 10">
              <a:extLst>
                <a:ext uri="{FF2B5EF4-FFF2-40B4-BE49-F238E27FC236}">
                  <a16:creationId xmlns:a16="http://schemas.microsoft.com/office/drawing/2014/main" id="{65408AE4-97A6-183F-E952-4F12DC3A7A98}"/>
                </a:ext>
              </a:extLst>
            </p:cNvPr>
            <p:cNvSpPr/>
            <p:nvPr/>
          </p:nvSpPr>
          <p:spPr bwMode="auto">
            <a:xfrm>
              <a:off x="12430847" y="6159067"/>
              <a:ext cx="1558262" cy="1044035"/>
            </a:xfrm>
            <a:prstGeom prst="flowChartMagneticDisk">
              <a:avLst/>
            </a:prstGeom>
            <a:solidFill>
              <a:srgbClr val="92D050"/>
            </a:solidFill>
            <a:ln>
              <a:solidFill>
                <a:schemeClr val="bg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15142" rIns="268927" bIns="215142" numCol="1" spcCol="0" rtlCol="0" fromWordArt="0" anchor="t" anchorCtr="0" forceAA="0" compatLnSpc="1">
              <a:prstTxWarp prst="textNoShape">
                <a:avLst/>
              </a:prstTxWarp>
              <a:noAutofit/>
            </a:bodyPr>
            <a:lstStyle/>
            <a:p>
              <a:pPr algn="ctr" defTabSz="1371200" fontAlgn="base">
                <a:lnSpc>
                  <a:spcPct val="90000"/>
                </a:lnSpc>
                <a:spcBef>
                  <a:spcPct val="0"/>
                </a:spcBef>
                <a:spcAft>
                  <a:spcPct val="0"/>
                </a:spcAft>
              </a:pPr>
              <a:endParaRPr lang="en-US" sz="352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Connector: Elbow 22">
              <a:extLst>
                <a:ext uri="{FF2B5EF4-FFF2-40B4-BE49-F238E27FC236}">
                  <a16:creationId xmlns:a16="http://schemas.microsoft.com/office/drawing/2014/main" id="{1ED994A8-B591-8A30-D0CA-7630B17B7565}"/>
                </a:ext>
              </a:extLst>
            </p:cNvPr>
            <p:cNvCxnSpPr>
              <a:cxnSpLocks/>
              <a:endCxn id="11" idx="2"/>
            </p:cNvCxnSpPr>
            <p:nvPr/>
          </p:nvCxnSpPr>
          <p:spPr>
            <a:xfrm rot="16200000" flipH="1">
              <a:off x="11123262" y="5373500"/>
              <a:ext cx="1624470" cy="990699"/>
            </a:xfrm>
            <a:prstGeom prst="bentConnector2">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827E280-9F7D-BD1C-3954-CA8C87650DFF}"/>
                </a:ext>
              </a:extLst>
            </p:cNvPr>
            <p:cNvCxnSpPr>
              <a:cxnSpLocks/>
              <a:stCxn id="4" idx="2"/>
              <a:endCxn id="11" idx="4"/>
            </p:cNvCxnSpPr>
            <p:nvPr/>
          </p:nvCxnSpPr>
          <p:spPr>
            <a:xfrm rot="5400000">
              <a:off x="13718627" y="5318422"/>
              <a:ext cx="1633145" cy="1092180"/>
            </a:xfrm>
            <a:prstGeom prst="bentConnector2">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Rounded Corners 29">
            <a:extLst>
              <a:ext uri="{FF2B5EF4-FFF2-40B4-BE49-F238E27FC236}">
                <a16:creationId xmlns:a16="http://schemas.microsoft.com/office/drawing/2014/main" id="{4BB0F896-FCE6-EDCC-0061-F65C9D917B1C}"/>
              </a:ext>
            </a:extLst>
          </p:cNvPr>
          <p:cNvSpPr/>
          <p:nvPr/>
        </p:nvSpPr>
        <p:spPr bwMode="auto">
          <a:xfrm>
            <a:off x="13172049" y="4084003"/>
            <a:ext cx="3818481" cy="2204414"/>
          </a:xfrm>
          <a:prstGeom prst="roundRect">
            <a:avLst>
              <a:gd name="adj" fmla="val 9019"/>
            </a:avLst>
          </a:prstGeom>
          <a:noFill/>
          <a:ln w="38100">
            <a:solidFill>
              <a:srgbClr val="444CB6"/>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68927" tIns="215142" rIns="268927" bIns="215142" numCol="1" spcCol="0" rtlCol="0" fromWordArt="0" anchor="t" anchorCtr="0" forceAA="0" compatLnSpc="1">
            <a:prstTxWarp prst="textNoShape">
              <a:avLst/>
            </a:prstTxWarp>
            <a:noAutofit/>
          </a:bodyPr>
          <a:lstStyle/>
          <a:p>
            <a:pPr algn="ctr" defTabSz="1371200" fontAlgn="base">
              <a:lnSpc>
                <a:spcPct val="90000"/>
              </a:lnSpc>
              <a:spcBef>
                <a:spcPct val="0"/>
              </a:spcBef>
              <a:spcAft>
                <a:spcPct val="0"/>
              </a:spcAft>
            </a:pPr>
            <a:r>
              <a:rPr lang="en-US" sz="3529">
                <a:solidFill>
                  <a:srgbClr val="444CB6"/>
                </a:solidFill>
                <a:latin typeface="Segoe UI"/>
                <a:ea typeface="Segoe UI" pitchFamily="34" charset="0"/>
                <a:cs typeface="Segoe UI" pitchFamily="34" charset="0"/>
              </a:rPr>
              <a:t>Teams</a:t>
            </a:r>
          </a:p>
        </p:txBody>
      </p:sp>
      <p:sp>
        <p:nvSpPr>
          <p:cNvPr id="17" name="Rectangle: Rounded Corners 16">
            <a:extLst>
              <a:ext uri="{FF2B5EF4-FFF2-40B4-BE49-F238E27FC236}">
                <a16:creationId xmlns:a16="http://schemas.microsoft.com/office/drawing/2014/main" id="{BB96D098-F1DD-2217-5005-D55AC5A10B69}"/>
              </a:ext>
            </a:extLst>
          </p:cNvPr>
          <p:cNvSpPr/>
          <p:nvPr/>
        </p:nvSpPr>
        <p:spPr bwMode="auto">
          <a:xfrm>
            <a:off x="5115954" y="3039969"/>
            <a:ext cx="3308234" cy="1044036"/>
          </a:xfrm>
          <a:prstGeom prst="round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68927" tIns="215142" rIns="268927" bIns="215142" numCol="1" spcCol="0" rtlCol="0" fromWordArt="0" anchor="ctr" anchorCtr="0" forceAA="0" compatLnSpc="1">
            <a:prstTxWarp prst="textNoShape">
              <a:avLst/>
            </a:prstTxWarp>
            <a:noAutofit/>
          </a:bodyPr>
          <a:lstStyle/>
          <a:p>
            <a:pPr algn="ctr" defTabSz="1371200" fontAlgn="base">
              <a:lnSpc>
                <a:spcPct val="90000"/>
              </a:lnSpc>
              <a:spcBef>
                <a:spcPct val="0"/>
              </a:spcBef>
              <a:spcAft>
                <a:spcPct val="0"/>
              </a:spcAft>
            </a:pPr>
            <a:r>
              <a:rPr lang="en-US" sz="2941">
                <a:gradFill>
                  <a:gsLst>
                    <a:gs pos="0">
                      <a:srgbClr val="FFFFFF"/>
                    </a:gs>
                    <a:gs pos="100000">
                      <a:srgbClr val="FFFFFF"/>
                    </a:gs>
                  </a:gsLst>
                  <a:lin ang="5400000" scaled="0"/>
                </a:gradFill>
                <a:latin typeface="Segoe UI"/>
                <a:ea typeface="Segoe UI" pitchFamily="34" charset="0"/>
                <a:cs typeface="Segoe UI" pitchFamily="34" charset="0"/>
              </a:rPr>
              <a:t>Teams App Store</a:t>
            </a:r>
          </a:p>
        </p:txBody>
      </p:sp>
      <p:cxnSp>
        <p:nvCxnSpPr>
          <p:cNvPr id="18" name="Connector: Elbow 17">
            <a:extLst>
              <a:ext uri="{FF2B5EF4-FFF2-40B4-BE49-F238E27FC236}">
                <a16:creationId xmlns:a16="http://schemas.microsoft.com/office/drawing/2014/main" id="{D8CBD99C-6B35-F3C2-DB0F-C55B490B8CE6}"/>
              </a:ext>
            </a:extLst>
          </p:cNvPr>
          <p:cNvCxnSpPr>
            <a:cxnSpLocks/>
            <a:stCxn id="9" idx="3"/>
            <a:endCxn id="5" idx="0"/>
          </p:cNvCxnSpPr>
          <p:nvPr/>
        </p:nvCxnSpPr>
        <p:spPr>
          <a:xfrm>
            <a:off x="4081266" y="3561985"/>
            <a:ext cx="532405" cy="1434106"/>
          </a:xfrm>
          <a:prstGeom prst="bentConnector2">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672387D-2E17-6942-3157-92B554425217}"/>
              </a:ext>
            </a:extLst>
          </p:cNvPr>
          <p:cNvCxnSpPr>
            <a:cxnSpLocks/>
            <a:stCxn id="17" idx="1"/>
            <a:endCxn id="5" idx="0"/>
          </p:cNvCxnSpPr>
          <p:nvPr/>
        </p:nvCxnSpPr>
        <p:spPr>
          <a:xfrm rot="10800000" flipV="1">
            <a:off x="4613671" y="3561986"/>
            <a:ext cx="502283" cy="1434105"/>
          </a:xfrm>
          <a:prstGeom prst="bentConnector2">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AE69B088-2F46-79AB-6AB2-04803A98119A}"/>
              </a:ext>
            </a:extLst>
          </p:cNvPr>
          <p:cNvGrpSpPr/>
          <p:nvPr/>
        </p:nvGrpSpPr>
        <p:grpSpPr>
          <a:xfrm>
            <a:off x="773032" y="7849353"/>
            <a:ext cx="6501820" cy="1697175"/>
            <a:chOff x="7554220" y="5438694"/>
            <a:chExt cx="4421463" cy="1154138"/>
          </a:xfrm>
        </p:grpSpPr>
        <p:sp>
          <p:nvSpPr>
            <p:cNvPr id="54" name="Rectangle: Rounded Corners 53">
              <a:extLst>
                <a:ext uri="{FF2B5EF4-FFF2-40B4-BE49-F238E27FC236}">
                  <a16:creationId xmlns:a16="http://schemas.microsoft.com/office/drawing/2014/main" id="{D4D6EC49-90F3-1C4F-93CF-EB21673DC0C6}"/>
                </a:ext>
              </a:extLst>
            </p:cNvPr>
            <p:cNvSpPr/>
            <p:nvPr/>
          </p:nvSpPr>
          <p:spPr bwMode="auto">
            <a:xfrm>
              <a:off x="7563499" y="5438694"/>
              <a:ext cx="595170" cy="520474"/>
            </a:xfrm>
            <a:prstGeom prst="roundRect">
              <a:avLst>
                <a:gd name="adj" fmla="val 16667"/>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68927" tIns="215142" rIns="268927" bIns="215142" numCol="1" spcCol="0" rtlCol="0" fromWordArt="0" anchor="ctr" anchorCtr="0" forceAA="0" compatLnSpc="1">
              <a:prstTxWarp prst="textNoShape">
                <a:avLst/>
              </a:prstTxWarp>
              <a:noAutofit/>
            </a:bodyPr>
            <a:lstStyle/>
            <a:p>
              <a:pPr algn="ctr" defTabSz="1371200" fontAlgn="base">
                <a:lnSpc>
                  <a:spcPct val="90000"/>
                </a:lnSpc>
                <a:spcBef>
                  <a:spcPct val="0"/>
                </a:spcBef>
                <a:spcAft>
                  <a:spcPct val="0"/>
                </a:spcAft>
              </a:pPr>
              <a:endParaRPr lang="en-US" sz="294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95F6FFDB-9AD0-5F23-EEC0-3CE732C6D684}"/>
                </a:ext>
              </a:extLst>
            </p:cNvPr>
            <p:cNvSpPr/>
            <p:nvPr/>
          </p:nvSpPr>
          <p:spPr bwMode="auto">
            <a:xfrm>
              <a:off x="7554220" y="6072358"/>
              <a:ext cx="595170" cy="520474"/>
            </a:xfrm>
            <a:prstGeom prst="roundRect">
              <a:avLst>
                <a:gd name="adj" fmla="val 16667"/>
              </a:avLst>
            </a:prstGeom>
            <a:solidFill>
              <a:srgbClr val="92D05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68927" tIns="215142" rIns="268927" bIns="215142" numCol="1" spcCol="0" rtlCol="0" fromWordArt="0" anchor="ctr" anchorCtr="0" forceAA="0" compatLnSpc="1">
              <a:prstTxWarp prst="textNoShape">
                <a:avLst/>
              </a:prstTxWarp>
              <a:noAutofit/>
            </a:bodyPr>
            <a:lstStyle/>
            <a:p>
              <a:pPr algn="ctr" defTabSz="1371200" fontAlgn="base">
                <a:lnSpc>
                  <a:spcPct val="90000"/>
                </a:lnSpc>
                <a:spcBef>
                  <a:spcPct val="0"/>
                </a:spcBef>
                <a:spcAft>
                  <a:spcPct val="0"/>
                </a:spcAft>
              </a:pPr>
              <a:endParaRPr lang="en-US" sz="294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22A80682-33F3-A9F0-186F-639D94E98A73}"/>
                </a:ext>
              </a:extLst>
            </p:cNvPr>
            <p:cNvSpPr txBox="1"/>
            <p:nvPr/>
          </p:nvSpPr>
          <p:spPr>
            <a:xfrm>
              <a:off x="8149390" y="5454249"/>
              <a:ext cx="3826293" cy="489416"/>
            </a:xfrm>
            <a:prstGeom prst="rect">
              <a:avLst/>
            </a:prstGeom>
            <a:noFill/>
          </p:spPr>
          <p:txBody>
            <a:bodyPr wrap="none" lIns="268927" tIns="215142" rIns="268927" bIns="215142" rtlCol="0">
              <a:spAutoFit/>
            </a:bodyPr>
            <a:lstStyle/>
            <a:p>
              <a:pPr defTabSz="1371597">
                <a:lnSpc>
                  <a:spcPct val="90000"/>
                </a:lnSpc>
                <a:spcAft>
                  <a:spcPts val="882"/>
                </a:spcAft>
              </a:pPr>
              <a:r>
                <a:rPr lang="en-US" sz="2059">
                  <a:gradFill>
                    <a:gsLst>
                      <a:gs pos="2917">
                        <a:srgbClr val="000000"/>
                      </a:gs>
                      <a:gs pos="30000">
                        <a:srgbClr val="000000"/>
                      </a:gs>
                    </a:gsLst>
                    <a:lin ang="5400000" scaled="0"/>
                  </a:gradFill>
                  <a:latin typeface="Segoe UI"/>
                </a:rPr>
                <a:t>Microsoft commercial marketplace provides</a:t>
              </a:r>
            </a:p>
          </p:txBody>
        </p:sp>
        <p:sp>
          <p:nvSpPr>
            <p:cNvPr id="57" name="TextBox 56">
              <a:extLst>
                <a:ext uri="{FF2B5EF4-FFF2-40B4-BE49-F238E27FC236}">
                  <a16:creationId xmlns:a16="http://schemas.microsoft.com/office/drawing/2014/main" id="{1CE5230E-236B-1EFB-4E6B-9862334D538A}"/>
                </a:ext>
              </a:extLst>
            </p:cNvPr>
            <p:cNvSpPr txBox="1"/>
            <p:nvPr/>
          </p:nvSpPr>
          <p:spPr>
            <a:xfrm>
              <a:off x="8158669" y="6085672"/>
              <a:ext cx="1350245" cy="489416"/>
            </a:xfrm>
            <a:prstGeom prst="rect">
              <a:avLst/>
            </a:prstGeom>
            <a:noFill/>
          </p:spPr>
          <p:txBody>
            <a:bodyPr wrap="none" lIns="268927" tIns="215142" rIns="268927" bIns="215142" rtlCol="0">
              <a:spAutoFit/>
            </a:bodyPr>
            <a:lstStyle/>
            <a:p>
              <a:pPr defTabSz="1371597">
                <a:lnSpc>
                  <a:spcPct val="90000"/>
                </a:lnSpc>
                <a:spcAft>
                  <a:spcPts val="882"/>
                </a:spcAft>
              </a:pPr>
              <a:r>
                <a:rPr lang="en-US" sz="2059">
                  <a:gradFill>
                    <a:gsLst>
                      <a:gs pos="2917">
                        <a:srgbClr val="000000"/>
                      </a:gs>
                      <a:gs pos="30000">
                        <a:srgbClr val="000000"/>
                      </a:gs>
                    </a:gsLst>
                    <a:lin ang="5400000" scaled="0"/>
                  </a:gradFill>
                  <a:latin typeface="Segoe UI"/>
                </a:rPr>
                <a:t>ISV provides</a:t>
              </a:r>
            </a:p>
          </p:txBody>
        </p:sp>
      </p:grpSp>
      <p:sp>
        <p:nvSpPr>
          <p:cNvPr id="58" name="Rectangle: Rounded Corners 57">
            <a:extLst>
              <a:ext uri="{FF2B5EF4-FFF2-40B4-BE49-F238E27FC236}">
                <a16:creationId xmlns:a16="http://schemas.microsoft.com/office/drawing/2014/main" id="{0C680429-522F-4B77-EF4E-7C7886075572}"/>
              </a:ext>
            </a:extLst>
          </p:cNvPr>
          <p:cNvSpPr/>
          <p:nvPr/>
        </p:nvSpPr>
        <p:spPr bwMode="auto">
          <a:xfrm>
            <a:off x="6461393" y="4996092"/>
            <a:ext cx="3308234" cy="1048918"/>
          </a:xfrm>
          <a:prstGeom prst="roundRect">
            <a:avLst/>
          </a:prstGeom>
          <a:solidFill>
            <a:srgbClr val="92D05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68927" tIns="215142" rIns="268927" bIns="215142" numCol="1" spcCol="0" rtlCol="0" fromWordArt="0" anchor="ctr" anchorCtr="0" forceAA="0" compatLnSpc="1">
            <a:prstTxWarp prst="textNoShape">
              <a:avLst/>
            </a:prstTxWarp>
            <a:noAutofit/>
          </a:bodyPr>
          <a:lstStyle/>
          <a:p>
            <a:pPr algn="ctr" defTabSz="1371200" fontAlgn="base">
              <a:lnSpc>
                <a:spcPct val="90000"/>
              </a:lnSpc>
              <a:spcBef>
                <a:spcPct val="0"/>
              </a:spcBef>
              <a:spcAft>
                <a:spcPct val="0"/>
              </a:spcAft>
            </a:pPr>
            <a:r>
              <a:rPr lang="en-US" sz="2941">
                <a:gradFill>
                  <a:gsLst>
                    <a:gs pos="0">
                      <a:srgbClr val="FFFFFF"/>
                    </a:gs>
                    <a:gs pos="100000">
                      <a:srgbClr val="FFFFFF"/>
                    </a:gs>
                  </a:gsLst>
                  <a:lin ang="5400000" scaled="0"/>
                </a:gradFill>
                <a:latin typeface="Segoe UI"/>
                <a:ea typeface="Segoe UI" pitchFamily="34" charset="0"/>
                <a:cs typeface="Segoe UI" pitchFamily="34" charset="0"/>
              </a:rPr>
              <a:t>Webhook</a:t>
            </a:r>
          </a:p>
        </p:txBody>
      </p:sp>
      <p:cxnSp>
        <p:nvCxnSpPr>
          <p:cNvPr id="12" name="Connector: Elbow 11">
            <a:extLst>
              <a:ext uri="{FF2B5EF4-FFF2-40B4-BE49-F238E27FC236}">
                <a16:creationId xmlns:a16="http://schemas.microsoft.com/office/drawing/2014/main" id="{C0B61D4E-0D57-49E4-3471-307533C33A8D}"/>
              </a:ext>
            </a:extLst>
          </p:cNvPr>
          <p:cNvCxnSpPr>
            <a:stCxn id="58" idx="0"/>
            <a:endCxn id="17" idx="1"/>
          </p:cNvCxnSpPr>
          <p:nvPr/>
        </p:nvCxnSpPr>
        <p:spPr>
          <a:xfrm rot="16200000" flipV="1">
            <a:off x="5898680" y="2779262"/>
            <a:ext cx="1434105" cy="2999556"/>
          </a:xfrm>
          <a:prstGeom prst="bentConnector4">
            <a:avLst>
              <a:gd name="adj1" fmla="val 31800"/>
              <a:gd name="adj2" fmla="val 11633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150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6FE4AF-6D9C-2BA9-B22C-4B2EDD99AB0C}"/>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6E3BA41A-09A9-1EA6-731C-1038F4510BB6}"/>
              </a:ext>
            </a:extLst>
          </p:cNvPr>
          <p:cNvSpPr>
            <a:spLocks noGrp="1"/>
          </p:cNvSpPr>
          <p:nvPr>
            <p:ph type="body" idx="1"/>
          </p:nvPr>
        </p:nvSpPr>
        <p:spPr>
          <a:xfrm>
            <a:off x="722312" y="2906713"/>
            <a:ext cx="15051087" cy="1500187"/>
          </a:xfrm>
        </p:spPr>
        <p:txBody>
          <a:bodyPr>
            <a:normAutofit/>
          </a:bodyPr>
          <a:lstStyle/>
          <a:p>
            <a:r>
              <a:rPr lang="en-US" sz="2800" dirty="0"/>
              <a:t>Learn more at </a:t>
            </a:r>
            <a:r>
              <a:rPr lang="en-US" sz="2800" dirty="0">
                <a:hlinkClick r:id="rId3"/>
              </a:rPr>
              <a:t>https://aka.ms/MasteringTheMarketplace</a:t>
            </a:r>
            <a:r>
              <a:rPr lang="en-US" sz="2800">
                <a:hlinkClick r:id="rId3"/>
              </a:rPr>
              <a:t>/saas</a:t>
            </a:r>
            <a:endParaRPr lang="en-US" sz="2800" dirty="0"/>
          </a:p>
        </p:txBody>
      </p:sp>
    </p:spTree>
    <p:extLst>
      <p:ext uri="{BB962C8B-B14F-4D97-AF65-F5344CB8AC3E}">
        <p14:creationId xmlns:p14="http://schemas.microsoft.com/office/powerpoint/2010/main" val="3923720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CAC-DE42-52A3-DA4C-8AAFF82CA417}"/>
              </a:ext>
            </a:extLst>
          </p:cNvPr>
          <p:cNvSpPr>
            <a:spLocks noGrp="1"/>
          </p:cNvSpPr>
          <p:nvPr>
            <p:ph type="title"/>
          </p:nvPr>
        </p:nvSpPr>
        <p:spPr/>
        <p:txBody>
          <a:bodyPr/>
          <a:lstStyle/>
          <a:p>
            <a:pPr algn="l"/>
            <a:r>
              <a:rPr lang="en-US" dirty="0"/>
              <a:t>What we’ll cover</a:t>
            </a:r>
          </a:p>
        </p:txBody>
      </p:sp>
      <p:sp>
        <p:nvSpPr>
          <p:cNvPr id="4" name="Content Placeholder 3">
            <a:extLst>
              <a:ext uri="{FF2B5EF4-FFF2-40B4-BE49-F238E27FC236}">
                <a16:creationId xmlns:a16="http://schemas.microsoft.com/office/drawing/2014/main" id="{FB5E7986-D7CB-7E7D-EC61-50D558009948}"/>
              </a:ext>
            </a:extLst>
          </p:cNvPr>
          <p:cNvSpPr>
            <a:spLocks noGrp="1"/>
          </p:cNvSpPr>
          <p:nvPr>
            <p:ph idx="1"/>
          </p:nvPr>
        </p:nvSpPr>
        <p:spPr/>
        <p:txBody>
          <a:bodyPr>
            <a:normAutofit fontScale="92500" lnSpcReduction="20000"/>
          </a:bodyPr>
          <a:lstStyle/>
          <a:p>
            <a:r>
              <a:rPr lang="en-US" dirty="0"/>
              <a:t>About SaaS offers</a:t>
            </a:r>
          </a:p>
          <a:p>
            <a:endParaRPr lang="en-US" dirty="0"/>
          </a:p>
          <a:p>
            <a:r>
              <a:rPr lang="en-US" dirty="0"/>
              <a:t>Using Partner Center</a:t>
            </a:r>
          </a:p>
          <a:p>
            <a:endParaRPr lang="en-US" dirty="0"/>
          </a:p>
          <a:p>
            <a:r>
              <a:rPr lang="en-US" dirty="0"/>
              <a:t>Purchasing a SaaS offer</a:t>
            </a:r>
          </a:p>
          <a:p>
            <a:endParaRPr lang="en-US" dirty="0"/>
          </a:p>
          <a:p>
            <a:r>
              <a:rPr lang="en-US" dirty="0"/>
              <a:t>SaaS offer landing page</a:t>
            </a:r>
          </a:p>
          <a:p>
            <a:endParaRPr lang="en-US" dirty="0"/>
          </a:p>
          <a:p>
            <a:r>
              <a:rPr lang="en-US" dirty="0"/>
              <a:t>SaaS offer publisher portal</a:t>
            </a:r>
          </a:p>
          <a:p>
            <a:endParaRPr lang="en-US" dirty="0"/>
          </a:p>
          <a:p>
            <a:endParaRPr lang="en-US" dirty="0"/>
          </a:p>
        </p:txBody>
      </p:sp>
    </p:spTree>
    <p:extLst>
      <p:ext uri="{BB962C8B-B14F-4D97-AF65-F5344CB8AC3E}">
        <p14:creationId xmlns:p14="http://schemas.microsoft.com/office/powerpoint/2010/main" val="332593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F2520-38B2-76BE-8D1D-104998E28A6C}"/>
              </a:ext>
            </a:extLst>
          </p:cNvPr>
          <p:cNvSpPr>
            <a:spLocks noGrp="1"/>
          </p:cNvSpPr>
          <p:nvPr>
            <p:ph type="title"/>
          </p:nvPr>
        </p:nvSpPr>
        <p:spPr/>
        <p:txBody>
          <a:bodyPr/>
          <a:lstStyle/>
          <a:p>
            <a:pPr algn="l"/>
            <a:r>
              <a:rPr lang="en-US" dirty="0"/>
              <a:t>About SaaS offers</a:t>
            </a:r>
          </a:p>
        </p:txBody>
      </p:sp>
      <p:sp>
        <p:nvSpPr>
          <p:cNvPr id="3" name="Content Placeholder 2">
            <a:extLst>
              <a:ext uri="{FF2B5EF4-FFF2-40B4-BE49-F238E27FC236}">
                <a16:creationId xmlns:a16="http://schemas.microsoft.com/office/drawing/2014/main" id="{49601D3F-25CB-1965-3A49-3C30E598BB93}"/>
              </a:ext>
            </a:extLst>
          </p:cNvPr>
          <p:cNvSpPr>
            <a:spLocks noGrp="1"/>
          </p:cNvSpPr>
          <p:nvPr>
            <p:ph idx="1"/>
          </p:nvPr>
        </p:nvSpPr>
        <p:spPr>
          <a:xfrm>
            <a:off x="457200" y="3695700"/>
            <a:ext cx="14935200" cy="4525963"/>
          </a:xfrm>
        </p:spPr>
        <p:txBody>
          <a:bodyPr>
            <a:normAutofit/>
          </a:bodyPr>
          <a:lstStyle/>
          <a:p>
            <a:pPr marL="0" indent="0">
              <a:buNone/>
            </a:pPr>
            <a:r>
              <a:rPr lang="en-US" dirty="0"/>
              <a:t>A Software-as-a-Service offer type in the Microsoft commercial marketplace </a:t>
            </a:r>
          </a:p>
          <a:p>
            <a:pPr marL="0" indent="0">
              <a:buNone/>
            </a:pPr>
            <a:endParaRPr lang="en-US" dirty="0"/>
          </a:p>
          <a:p>
            <a:pPr marL="0" indent="0">
              <a:buNone/>
            </a:pPr>
            <a:r>
              <a:rPr lang="en-US" dirty="0"/>
              <a:t>Can provide underlying functionality of a Teams app</a:t>
            </a:r>
          </a:p>
          <a:p>
            <a:pPr marL="0" indent="0">
              <a:buNone/>
            </a:pPr>
            <a:endParaRPr lang="en-US" dirty="0"/>
          </a:p>
          <a:p>
            <a:pPr marL="0" indent="0">
              <a:buNone/>
            </a:pPr>
            <a:r>
              <a:rPr lang="en-US" dirty="0"/>
              <a:t>The billing vehicle for your Teams app offer</a:t>
            </a:r>
          </a:p>
        </p:txBody>
      </p:sp>
      <p:grpSp>
        <p:nvGrpSpPr>
          <p:cNvPr id="6" name="Group 5">
            <a:extLst>
              <a:ext uri="{FF2B5EF4-FFF2-40B4-BE49-F238E27FC236}">
                <a16:creationId xmlns:a16="http://schemas.microsoft.com/office/drawing/2014/main" id="{62E0BEC8-C2B1-F3F5-6CD6-7821736A5AB8}"/>
              </a:ext>
            </a:extLst>
          </p:cNvPr>
          <p:cNvGrpSpPr/>
          <p:nvPr/>
        </p:nvGrpSpPr>
        <p:grpSpPr>
          <a:xfrm>
            <a:off x="16622257" y="8510045"/>
            <a:ext cx="1208543" cy="778418"/>
            <a:chOff x="10663237" y="5592335"/>
            <a:chExt cx="914400" cy="687180"/>
          </a:xfrm>
        </p:grpSpPr>
        <p:sp>
          <p:nvSpPr>
            <p:cNvPr id="7" name="Rectangle: Rounded Corners 6">
              <a:extLst>
                <a:ext uri="{FF2B5EF4-FFF2-40B4-BE49-F238E27FC236}">
                  <a16:creationId xmlns:a16="http://schemas.microsoft.com/office/drawing/2014/main" id="{6359EC11-0E1C-66EA-925E-AF8F9D4F76D5}"/>
                </a:ext>
              </a:extLst>
            </p:cNvPr>
            <p:cNvSpPr/>
            <p:nvPr/>
          </p:nvSpPr>
          <p:spPr>
            <a:xfrm>
              <a:off x="10800960" y="5636925"/>
              <a:ext cx="599740" cy="133886"/>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Rounded Corners 7">
              <a:extLst>
                <a:ext uri="{FF2B5EF4-FFF2-40B4-BE49-F238E27FC236}">
                  <a16:creationId xmlns:a16="http://schemas.microsoft.com/office/drawing/2014/main" id="{7264365F-EA51-8102-5CC8-9BC5B5213B20}"/>
                </a:ext>
              </a:extLst>
            </p:cNvPr>
            <p:cNvSpPr/>
            <p:nvPr/>
          </p:nvSpPr>
          <p:spPr>
            <a:xfrm rot="2082568">
              <a:off x="10953659" y="5617669"/>
              <a:ext cx="192846" cy="133886"/>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a:ea typeface="+mn-ea"/>
                <a:cs typeface="+mn-cs"/>
              </a:endParaRPr>
            </a:p>
          </p:txBody>
        </p:sp>
        <p:pic>
          <p:nvPicPr>
            <p:cNvPr id="9" name="Graphic 8" descr="Pot of gold with solid fill">
              <a:extLst>
                <a:ext uri="{FF2B5EF4-FFF2-40B4-BE49-F238E27FC236}">
                  <a16:creationId xmlns:a16="http://schemas.microsoft.com/office/drawing/2014/main" id="{6F3999D5-0063-209B-A702-1C15117CED0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1991" b="12858"/>
            <a:stretch/>
          </p:blipFill>
          <p:spPr>
            <a:xfrm>
              <a:off x="10663237" y="5592335"/>
              <a:ext cx="914400" cy="687180"/>
            </a:xfrm>
            <a:prstGeom prst="rect">
              <a:avLst/>
            </a:prstGeom>
          </p:spPr>
        </p:pic>
      </p:grpSp>
    </p:spTree>
    <p:extLst>
      <p:ext uri="{BB962C8B-B14F-4D97-AF65-F5344CB8AC3E}">
        <p14:creationId xmlns:p14="http://schemas.microsoft.com/office/powerpoint/2010/main" val="340364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9321A0-FC66-4437-E3AF-4432CACA2361}"/>
              </a:ext>
            </a:extLst>
          </p:cNvPr>
          <p:cNvSpPr>
            <a:spLocks noGrp="1"/>
          </p:cNvSpPr>
          <p:nvPr>
            <p:ph type="title"/>
          </p:nvPr>
        </p:nvSpPr>
        <p:spPr/>
        <p:txBody>
          <a:bodyPr>
            <a:normAutofit/>
          </a:bodyPr>
          <a:lstStyle/>
          <a:p>
            <a:r>
              <a:rPr lang="en-US" dirty="0"/>
              <a:t>Components of SaaS applications</a:t>
            </a:r>
          </a:p>
        </p:txBody>
      </p:sp>
      <p:sp>
        <p:nvSpPr>
          <p:cNvPr id="5" name="Title 1">
            <a:extLst>
              <a:ext uri="{FF2B5EF4-FFF2-40B4-BE49-F238E27FC236}">
                <a16:creationId xmlns:a16="http://schemas.microsoft.com/office/drawing/2014/main" id="{A167D45A-8510-F670-86B1-642B8ECD8611}"/>
              </a:ext>
            </a:extLst>
          </p:cNvPr>
          <p:cNvSpPr txBox="1">
            <a:spLocks/>
          </p:cNvSpPr>
          <p:nvPr/>
        </p:nvSpPr>
        <p:spPr>
          <a:xfrm>
            <a:off x="455995" y="620428"/>
            <a:ext cx="11306469" cy="403137"/>
          </a:xfrm>
          <a:prstGeom prst="rect">
            <a:avLst/>
          </a:prstGeom>
        </p:spPr>
        <p:txBody>
          <a:bodyPr vert="horz" lIns="91440" tIns="45720" rIns="91440" bIns="45720" rtlCol="0" anchor="ctr">
            <a:normAutofit fontScale="5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grpSp>
        <p:nvGrpSpPr>
          <p:cNvPr id="9" name="Group 8">
            <a:extLst>
              <a:ext uri="{FF2B5EF4-FFF2-40B4-BE49-F238E27FC236}">
                <a16:creationId xmlns:a16="http://schemas.microsoft.com/office/drawing/2014/main" id="{34D579A5-FD10-F02F-51DA-6EC88B73EE6B}"/>
              </a:ext>
            </a:extLst>
          </p:cNvPr>
          <p:cNvGrpSpPr/>
          <p:nvPr/>
        </p:nvGrpSpPr>
        <p:grpSpPr>
          <a:xfrm>
            <a:off x="10576942" y="2913677"/>
            <a:ext cx="1785257" cy="1836134"/>
            <a:chOff x="8439185" y="1573466"/>
            <a:chExt cx="1785257" cy="1836134"/>
          </a:xfrm>
        </p:grpSpPr>
        <p:sp>
          <p:nvSpPr>
            <p:cNvPr id="10" name="TextBox 9">
              <a:extLst>
                <a:ext uri="{FF2B5EF4-FFF2-40B4-BE49-F238E27FC236}">
                  <a16:creationId xmlns:a16="http://schemas.microsoft.com/office/drawing/2014/main" id="{0EA870E8-92EA-13F0-5DD9-F7D89CDEB9F8}"/>
                </a:ext>
              </a:extLst>
            </p:cNvPr>
            <p:cNvSpPr txBox="1"/>
            <p:nvPr/>
          </p:nvSpPr>
          <p:spPr>
            <a:xfrm>
              <a:off x="8439185" y="3132601"/>
              <a:ext cx="178525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Webhook</a:t>
              </a:r>
            </a:p>
          </p:txBody>
        </p:sp>
        <p:pic>
          <p:nvPicPr>
            <p:cNvPr id="11" name="Graphic 10" descr="Fishing outline">
              <a:extLst>
                <a:ext uri="{FF2B5EF4-FFF2-40B4-BE49-F238E27FC236}">
                  <a16:creationId xmlns:a16="http://schemas.microsoft.com/office/drawing/2014/main" id="{6A291951-D1A3-0C47-EDB2-2AF8F32D68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2926" y="1573466"/>
              <a:ext cx="1474193" cy="1474193"/>
            </a:xfrm>
            <a:prstGeom prst="rect">
              <a:avLst/>
            </a:prstGeom>
          </p:spPr>
        </p:pic>
      </p:grpSp>
      <p:grpSp>
        <p:nvGrpSpPr>
          <p:cNvPr id="12" name="Group 11">
            <a:extLst>
              <a:ext uri="{FF2B5EF4-FFF2-40B4-BE49-F238E27FC236}">
                <a16:creationId xmlns:a16="http://schemas.microsoft.com/office/drawing/2014/main" id="{B83971D9-887D-845D-87BB-2344FA380058}"/>
              </a:ext>
            </a:extLst>
          </p:cNvPr>
          <p:cNvGrpSpPr/>
          <p:nvPr/>
        </p:nvGrpSpPr>
        <p:grpSpPr>
          <a:xfrm>
            <a:off x="7516445" y="2931085"/>
            <a:ext cx="3338156" cy="2024094"/>
            <a:chOff x="4169048" y="1652138"/>
            <a:chExt cx="3338156" cy="2024094"/>
          </a:xfrm>
        </p:grpSpPr>
        <p:sp>
          <p:nvSpPr>
            <p:cNvPr id="13" name="TextBox 12">
              <a:extLst>
                <a:ext uri="{FF2B5EF4-FFF2-40B4-BE49-F238E27FC236}">
                  <a16:creationId xmlns:a16="http://schemas.microsoft.com/office/drawing/2014/main" id="{A2675701-ECFA-4907-6C28-7C8D4B3F9077}"/>
                </a:ext>
              </a:extLst>
            </p:cNvPr>
            <p:cNvSpPr txBox="1"/>
            <p:nvPr/>
          </p:nvSpPr>
          <p:spPr>
            <a:xfrm>
              <a:off x="4169048" y="3122234"/>
              <a:ext cx="3338156"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Landing Page </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with AAD SSO</a:t>
              </a:r>
            </a:p>
          </p:txBody>
        </p:sp>
        <p:pic>
          <p:nvPicPr>
            <p:cNvPr id="14" name="Graphic 13" descr="Web design outline">
              <a:extLst>
                <a:ext uri="{FF2B5EF4-FFF2-40B4-BE49-F238E27FC236}">
                  <a16:creationId xmlns:a16="http://schemas.microsoft.com/office/drawing/2014/main" id="{477C91E8-2A2B-DC7B-D0DF-ABC6DE2360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1029" y="1652138"/>
              <a:ext cx="1474193" cy="1474193"/>
            </a:xfrm>
            <a:prstGeom prst="rect">
              <a:avLst/>
            </a:prstGeom>
          </p:spPr>
        </p:pic>
      </p:grpSp>
      <p:sp>
        <p:nvSpPr>
          <p:cNvPr id="15" name="TextBox 14">
            <a:extLst>
              <a:ext uri="{FF2B5EF4-FFF2-40B4-BE49-F238E27FC236}">
                <a16:creationId xmlns:a16="http://schemas.microsoft.com/office/drawing/2014/main" id="{97809F9B-6CD5-AFC7-6E60-45B69D229623}"/>
              </a:ext>
            </a:extLst>
          </p:cNvPr>
          <p:cNvSpPr txBox="1"/>
          <p:nvPr/>
        </p:nvSpPr>
        <p:spPr>
          <a:xfrm>
            <a:off x="3200400" y="3204825"/>
            <a:ext cx="2476138"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a:ea typeface="+mn-ea"/>
                <a:cs typeface="+mn-cs"/>
              </a:rPr>
              <a:t>Required</a:t>
            </a:r>
          </a:p>
        </p:txBody>
      </p:sp>
      <p:sp>
        <p:nvSpPr>
          <p:cNvPr id="16" name="TextBox 15">
            <a:extLst>
              <a:ext uri="{FF2B5EF4-FFF2-40B4-BE49-F238E27FC236}">
                <a16:creationId xmlns:a16="http://schemas.microsoft.com/office/drawing/2014/main" id="{A82C2C0C-79FC-E794-4205-18C7CC3D7988}"/>
              </a:ext>
            </a:extLst>
          </p:cNvPr>
          <p:cNvSpPr txBox="1"/>
          <p:nvPr/>
        </p:nvSpPr>
        <p:spPr>
          <a:xfrm>
            <a:off x="3200400" y="5719709"/>
            <a:ext cx="1756751"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a:ea typeface="+mn-ea"/>
                <a:cs typeface="+mn-cs"/>
              </a:rPr>
              <a:t>Optional</a:t>
            </a:r>
          </a:p>
        </p:txBody>
      </p:sp>
      <p:cxnSp>
        <p:nvCxnSpPr>
          <p:cNvPr id="17" name="Straight Connector 16">
            <a:extLst>
              <a:ext uri="{FF2B5EF4-FFF2-40B4-BE49-F238E27FC236}">
                <a16:creationId xmlns:a16="http://schemas.microsoft.com/office/drawing/2014/main" id="{7DD357C8-99A6-D37C-CC5C-64C161F3BF6F}"/>
              </a:ext>
            </a:extLst>
          </p:cNvPr>
          <p:cNvCxnSpPr>
            <a:cxnSpLocks/>
          </p:cNvCxnSpPr>
          <p:nvPr/>
        </p:nvCxnSpPr>
        <p:spPr>
          <a:xfrm>
            <a:off x="3200400" y="5295900"/>
            <a:ext cx="11506200"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9052303-1373-D6D7-A2F0-7BB6F3259170}"/>
              </a:ext>
            </a:extLst>
          </p:cNvPr>
          <p:cNvGrpSpPr/>
          <p:nvPr/>
        </p:nvGrpSpPr>
        <p:grpSpPr>
          <a:xfrm>
            <a:off x="9557048" y="5988459"/>
            <a:ext cx="1817639" cy="1425754"/>
            <a:chOff x="4639864" y="4502826"/>
            <a:chExt cx="1817639" cy="1425754"/>
          </a:xfrm>
        </p:grpSpPr>
        <p:sp>
          <p:nvSpPr>
            <p:cNvPr id="23" name="TextBox 22">
              <a:extLst>
                <a:ext uri="{FF2B5EF4-FFF2-40B4-BE49-F238E27FC236}">
                  <a16:creationId xmlns:a16="http://schemas.microsoft.com/office/drawing/2014/main" id="{D1BC51BD-0ADA-F87B-3CBA-3897FBCB0665}"/>
                </a:ext>
              </a:extLst>
            </p:cNvPr>
            <p:cNvSpPr txBox="1"/>
            <p:nvPr/>
          </p:nvSpPr>
          <p:spPr>
            <a:xfrm>
              <a:off x="4639864" y="5374582"/>
              <a:ext cx="1817639"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provisioning</a:t>
              </a:r>
            </a:p>
          </p:txBody>
        </p:sp>
        <p:pic>
          <p:nvPicPr>
            <p:cNvPr id="24" name="Graphic 23" descr="Construction worker">
              <a:extLst>
                <a:ext uri="{FF2B5EF4-FFF2-40B4-BE49-F238E27FC236}">
                  <a16:creationId xmlns:a16="http://schemas.microsoft.com/office/drawing/2014/main" id="{787B963B-67A7-3FFE-0A99-EC3AC5234D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1483" y="4502826"/>
              <a:ext cx="914400" cy="914400"/>
            </a:xfrm>
            <a:prstGeom prst="rect">
              <a:avLst/>
            </a:prstGeom>
          </p:spPr>
        </p:pic>
      </p:grpSp>
      <p:grpSp>
        <p:nvGrpSpPr>
          <p:cNvPr id="20" name="Group 19">
            <a:extLst>
              <a:ext uri="{FF2B5EF4-FFF2-40B4-BE49-F238E27FC236}">
                <a16:creationId xmlns:a16="http://schemas.microsoft.com/office/drawing/2014/main" id="{C8D180E3-0076-34B9-0CB2-4710F19C947E}"/>
              </a:ext>
            </a:extLst>
          </p:cNvPr>
          <p:cNvGrpSpPr/>
          <p:nvPr/>
        </p:nvGrpSpPr>
        <p:grpSpPr>
          <a:xfrm>
            <a:off x="11900792" y="5878350"/>
            <a:ext cx="1645824" cy="1523011"/>
            <a:chOff x="7654254" y="4386523"/>
            <a:chExt cx="1645824" cy="1523011"/>
          </a:xfrm>
        </p:grpSpPr>
        <p:sp>
          <p:nvSpPr>
            <p:cNvPr id="21" name="TextBox 20">
              <a:extLst>
                <a:ext uri="{FF2B5EF4-FFF2-40B4-BE49-F238E27FC236}">
                  <a16:creationId xmlns:a16="http://schemas.microsoft.com/office/drawing/2014/main" id="{E7DB2F0D-8325-E5E7-AEF7-900474D87356}"/>
                </a:ext>
              </a:extLst>
            </p:cNvPr>
            <p:cNvSpPr txBox="1"/>
            <p:nvPr/>
          </p:nvSpPr>
          <p:spPr>
            <a:xfrm>
              <a:off x="7654254" y="5355536"/>
              <a:ext cx="164582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cleanup</a:t>
              </a:r>
            </a:p>
          </p:txBody>
        </p:sp>
        <p:pic>
          <p:nvPicPr>
            <p:cNvPr id="22" name="Graphic 21" descr="Mop and bucket outline">
              <a:extLst>
                <a:ext uri="{FF2B5EF4-FFF2-40B4-BE49-F238E27FC236}">
                  <a16:creationId xmlns:a16="http://schemas.microsoft.com/office/drawing/2014/main" id="{0A29F069-9504-91FB-5AF4-4209DD8D96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15645" y="4386523"/>
              <a:ext cx="914400" cy="914400"/>
            </a:xfrm>
            <a:prstGeom prst="rect">
              <a:avLst/>
            </a:prstGeom>
          </p:spPr>
        </p:pic>
      </p:grpSp>
      <p:grpSp>
        <p:nvGrpSpPr>
          <p:cNvPr id="25" name="Group 24">
            <a:extLst>
              <a:ext uri="{FF2B5EF4-FFF2-40B4-BE49-F238E27FC236}">
                <a16:creationId xmlns:a16="http://schemas.microsoft.com/office/drawing/2014/main" id="{EB4D2F83-BF49-8A95-4C90-68C8BCEE0C46}"/>
              </a:ext>
            </a:extLst>
          </p:cNvPr>
          <p:cNvGrpSpPr/>
          <p:nvPr/>
        </p:nvGrpSpPr>
        <p:grpSpPr>
          <a:xfrm>
            <a:off x="6400800" y="5737915"/>
            <a:ext cx="2493208" cy="1940445"/>
            <a:chOff x="8573209" y="4177449"/>
            <a:chExt cx="2493208" cy="1940445"/>
          </a:xfrm>
        </p:grpSpPr>
        <p:sp>
          <p:nvSpPr>
            <p:cNvPr id="26" name="TextBox 25">
              <a:extLst>
                <a:ext uri="{FF2B5EF4-FFF2-40B4-BE49-F238E27FC236}">
                  <a16:creationId xmlns:a16="http://schemas.microsoft.com/office/drawing/2014/main" id="{DE820917-1EA8-3054-D653-35922ED91BBA}"/>
                </a:ext>
              </a:extLst>
            </p:cNvPr>
            <p:cNvSpPr txBox="1"/>
            <p:nvPr/>
          </p:nvSpPr>
          <p:spPr>
            <a:xfrm>
              <a:off x="8573209" y="5563896"/>
              <a:ext cx="24932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Publisher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dashboard</a:t>
              </a:r>
            </a:p>
          </p:txBody>
        </p:sp>
        <p:pic>
          <p:nvPicPr>
            <p:cNvPr id="27" name="Graphic 26" descr="Web design outline">
              <a:extLst>
                <a:ext uri="{FF2B5EF4-FFF2-40B4-BE49-F238E27FC236}">
                  <a16:creationId xmlns:a16="http://schemas.microsoft.com/office/drawing/2014/main" id="{275F2F12-0A87-1A57-F532-723923F96F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2997" y="4177449"/>
              <a:ext cx="1474193" cy="1474193"/>
            </a:xfrm>
            <a:prstGeom prst="rect">
              <a:avLst/>
            </a:prstGeom>
          </p:spPr>
        </p:pic>
      </p:grpSp>
      <p:grpSp>
        <p:nvGrpSpPr>
          <p:cNvPr id="28" name="Group 27">
            <a:extLst>
              <a:ext uri="{FF2B5EF4-FFF2-40B4-BE49-F238E27FC236}">
                <a16:creationId xmlns:a16="http://schemas.microsoft.com/office/drawing/2014/main" id="{F78A2233-A765-3484-D6A1-85917D821B5E}"/>
              </a:ext>
            </a:extLst>
          </p:cNvPr>
          <p:cNvGrpSpPr/>
          <p:nvPr/>
        </p:nvGrpSpPr>
        <p:grpSpPr>
          <a:xfrm>
            <a:off x="4706906" y="2931085"/>
            <a:ext cx="3338156" cy="2024094"/>
            <a:chOff x="4169048" y="1652138"/>
            <a:chExt cx="3338156" cy="2024094"/>
          </a:xfrm>
        </p:grpSpPr>
        <p:sp>
          <p:nvSpPr>
            <p:cNvPr id="29" name="TextBox 28">
              <a:extLst>
                <a:ext uri="{FF2B5EF4-FFF2-40B4-BE49-F238E27FC236}">
                  <a16:creationId xmlns:a16="http://schemas.microsoft.com/office/drawing/2014/main" id="{B6F96497-E549-E2DF-39E9-8E3F7C0EE355}"/>
                </a:ext>
              </a:extLst>
            </p:cNvPr>
            <p:cNvSpPr txBox="1"/>
            <p:nvPr/>
          </p:nvSpPr>
          <p:spPr>
            <a:xfrm>
              <a:off x="4169048" y="3122234"/>
              <a:ext cx="3338156"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Partner Center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configuration</a:t>
              </a:r>
            </a:p>
          </p:txBody>
        </p:sp>
        <p:pic>
          <p:nvPicPr>
            <p:cNvPr id="30" name="Graphic 29" descr="Web design outline">
              <a:extLst>
                <a:ext uri="{FF2B5EF4-FFF2-40B4-BE49-F238E27FC236}">
                  <a16:creationId xmlns:a16="http://schemas.microsoft.com/office/drawing/2014/main" id="{E6B324BF-7901-DF91-F1CD-1DD38763C0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1029" y="1652138"/>
              <a:ext cx="1474193" cy="1474193"/>
            </a:xfrm>
            <a:prstGeom prst="rect">
              <a:avLst/>
            </a:prstGeom>
          </p:spPr>
        </p:pic>
      </p:grpSp>
      <p:grpSp>
        <p:nvGrpSpPr>
          <p:cNvPr id="33" name="Group 32">
            <a:extLst>
              <a:ext uri="{FF2B5EF4-FFF2-40B4-BE49-F238E27FC236}">
                <a16:creationId xmlns:a16="http://schemas.microsoft.com/office/drawing/2014/main" id="{2E9074E6-D98B-7C41-5316-572DD0B47EB5}"/>
              </a:ext>
            </a:extLst>
          </p:cNvPr>
          <p:cNvGrpSpPr/>
          <p:nvPr/>
        </p:nvGrpSpPr>
        <p:grpSpPr>
          <a:xfrm>
            <a:off x="12771511" y="3181239"/>
            <a:ext cx="1785257" cy="1744526"/>
            <a:chOff x="12161911" y="3181239"/>
            <a:chExt cx="1785257" cy="1744526"/>
          </a:xfrm>
        </p:grpSpPr>
        <p:sp>
          <p:nvSpPr>
            <p:cNvPr id="31" name="TextBox 30">
              <a:extLst>
                <a:ext uri="{FF2B5EF4-FFF2-40B4-BE49-F238E27FC236}">
                  <a16:creationId xmlns:a16="http://schemas.microsoft.com/office/drawing/2014/main" id="{8BD706AE-022D-1213-1D78-3188AC2CD05E}"/>
                </a:ext>
              </a:extLst>
            </p:cNvPr>
            <p:cNvSpPr txBox="1"/>
            <p:nvPr/>
          </p:nvSpPr>
          <p:spPr>
            <a:xfrm>
              <a:off x="12161911" y="4371767"/>
              <a:ext cx="178525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Licensing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service</a:t>
              </a:r>
            </a:p>
          </p:txBody>
        </p:sp>
        <p:pic>
          <p:nvPicPr>
            <p:cNvPr id="32" name="Graphic 31" descr="Employee badge with solid fill">
              <a:extLst>
                <a:ext uri="{FF2B5EF4-FFF2-40B4-BE49-F238E27FC236}">
                  <a16:creationId xmlns:a16="http://schemas.microsoft.com/office/drawing/2014/main" id="{7A6CCD6F-952B-DDBD-BC2D-5F25E9DC6E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515786" y="3181239"/>
              <a:ext cx="1077505" cy="1077505"/>
            </a:xfrm>
            <a:prstGeom prst="rect">
              <a:avLst/>
            </a:prstGeom>
          </p:spPr>
        </p:pic>
      </p:grpSp>
    </p:spTree>
    <p:extLst>
      <p:ext uri="{BB962C8B-B14F-4D97-AF65-F5344CB8AC3E}">
        <p14:creationId xmlns:p14="http://schemas.microsoft.com/office/powerpoint/2010/main" val="175448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Partner Center</a:t>
            </a:r>
          </a:p>
        </p:txBody>
      </p:sp>
    </p:spTree>
    <p:extLst>
      <p:ext uri="{BB962C8B-B14F-4D97-AF65-F5344CB8AC3E}">
        <p14:creationId xmlns:p14="http://schemas.microsoft.com/office/powerpoint/2010/main" val="312437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Graphical user interface, text, website&#10;&#10;Description automatically generated">
            <a:extLst>
              <a:ext uri="{FF2B5EF4-FFF2-40B4-BE49-F238E27FC236}">
                <a16:creationId xmlns:a16="http://schemas.microsoft.com/office/drawing/2014/main" id="{EBA189AF-0DFB-455F-F495-F92FF3D1A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cxnSp>
        <p:nvCxnSpPr>
          <p:cNvPr id="8" name="Straight Arrow Connector 7">
            <a:extLst>
              <a:ext uri="{FF2B5EF4-FFF2-40B4-BE49-F238E27FC236}">
                <a16:creationId xmlns:a16="http://schemas.microsoft.com/office/drawing/2014/main" id="{4BFBC131-6163-A601-C95C-DCD623380A0F}"/>
              </a:ext>
            </a:extLst>
          </p:cNvPr>
          <p:cNvCxnSpPr>
            <a:cxnSpLocks/>
          </p:cNvCxnSpPr>
          <p:nvPr/>
        </p:nvCxnSpPr>
        <p:spPr>
          <a:xfrm flipH="1" flipV="1">
            <a:off x="1676400" y="3543300"/>
            <a:ext cx="1524000" cy="8382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1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DE760E7E-CF2D-AA48-2D45-464A07077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095221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F03A059A-3507-4389-8561-E59A0724E19E}"/>
              </a:ext>
            </a:extLst>
          </p:cNvPr>
          <p:cNvSpPr>
            <a:spLocks noGrp="1"/>
          </p:cNvSpPr>
          <p:nvPr>
            <p:ph type="title"/>
          </p:nvPr>
        </p:nvSpPr>
        <p:spPr>
          <a:xfrm>
            <a:off x="932804" y="4682054"/>
            <a:ext cx="15394512" cy="922895"/>
          </a:xfrm>
        </p:spPr>
        <p:txBody>
          <a:bodyPr>
            <a:noAutofit/>
          </a:bodyPr>
          <a:lstStyle/>
          <a:p>
            <a:r>
              <a:rPr lang="en-US" sz="9900" dirty="0">
                <a:solidFill>
                  <a:schemeClr val="bg1"/>
                </a:solidFill>
              </a:rPr>
              <a:t>Purchasing a SaaS offer </a:t>
            </a:r>
            <a:br>
              <a:rPr lang="en-US" sz="9900" dirty="0">
                <a:solidFill>
                  <a:schemeClr val="bg1"/>
                </a:solidFill>
              </a:rPr>
            </a:br>
            <a:r>
              <a:rPr lang="en-US" sz="9900" dirty="0">
                <a:solidFill>
                  <a:schemeClr val="bg1"/>
                </a:solidFill>
              </a:rPr>
              <a:t>in AppSource</a:t>
            </a:r>
          </a:p>
        </p:txBody>
      </p:sp>
    </p:spTree>
    <p:extLst>
      <p:ext uri="{BB962C8B-B14F-4D97-AF65-F5344CB8AC3E}">
        <p14:creationId xmlns:p14="http://schemas.microsoft.com/office/powerpoint/2010/main" val="941762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4.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obG MS2018" id="{C4997D8F-6482-4851-A1CE-95D06F0326DC}" vid="{5DD115E2-81C4-42A4-AB4B-AB10761FF86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80F68EE4A526429DCED101FB647D2C" ma:contentTypeVersion="15" ma:contentTypeDescription="Create a new document." ma:contentTypeScope="" ma:versionID="418f41188634ad47189739415aea7a57">
  <xsd:schema xmlns:xsd="http://www.w3.org/2001/XMLSchema" xmlns:xs="http://www.w3.org/2001/XMLSchema" xmlns:p="http://schemas.microsoft.com/office/2006/metadata/properties" xmlns:ns1="http://schemas.microsoft.com/sharepoint/v3" xmlns:ns2="107b26af-9f50-4acb-a1b0-2170afa799b0" xmlns:ns3="5a979b81-4e6f-47bb-985f-73150280601b" targetNamespace="http://schemas.microsoft.com/office/2006/metadata/properties" ma:root="true" ma:fieldsID="d8fa168c1b370eccc8867cc0aa0d1b96" ns1:_="" ns2:_="" ns3:_="">
    <xsd:import namespace="http://schemas.microsoft.com/sharepoint/v3"/>
    <xsd:import namespace="107b26af-9f50-4acb-a1b0-2170afa799b0"/>
    <xsd:import namespace="5a979b81-4e6f-47bb-985f-73150280601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7b26af-9f50-4acb-a1b0-2170afa799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79b81-4e6f-47bb-985f-73150280601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E62089-4EA2-4BEF-9CF0-573694B7E59A}">
  <ds:schemaRefs>
    <ds:schemaRef ds:uri="http://schemas.microsoft.com/sharepoint/v3/contenttype/forms"/>
  </ds:schemaRefs>
</ds:datastoreItem>
</file>

<file path=customXml/itemProps2.xml><?xml version="1.0" encoding="utf-8"?>
<ds:datastoreItem xmlns:ds="http://schemas.openxmlformats.org/officeDocument/2006/customXml" ds:itemID="{263D9A68-A803-4E97-A5BA-8608616432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7b26af-9f50-4acb-a1b0-2170afa799b0"/>
    <ds:schemaRef ds:uri="5a979b81-4e6f-47bb-985f-7315028060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516</TotalTime>
  <Words>1711</Words>
  <Application>Microsoft Office PowerPoint</Application>
  <PresentationFormat>Custom</PresentationFormat>
  <Paragraphs>156</Paragraphs>
  <Slides>28</Slides>
  <Notes>25</Notes>
  <HiddenSlides>1</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28</vt:i4>
      </vt:variant>
    </vt:vector>
  </HeadingPairs>
  <TitlesOfParts>
    <vt:vector size="39" baseType="lpstr">
      <vt:lpstr>Consolas</vt:lpstr>
      <vt:lpstr>Arial</vt:lpstr>
      <vt:lpstr>Segoe UI Semibold</vt:lpstr>
      <vt:lpstr>Segoe UI</vt:lpstr>
      <vt:lpstr>Segoe UI Semilight</vt:lpstr>
      <vt:lpstr>Calibri</vt:lpstr>
      <vt:lpstr>Wingdings</vt:lpstr>
      <vt:lpstr>Office Theme</vt:lpstr>
      <vt:lpstr>1_Office Theme</vt:lpstr>
      <vt:lpstr>Azure 1</vt:lpstr>
      <vt:lpstr>WHITE TEMPLATE</vt:lpstr>
      <vt:lpstr>Speaker Notes</vt:lpstr>
      <vt:lpstr>Anatomy of a SaaS Offer</vt:lpstr>
      <vt:lpstr>What we’ll cover</vt:lpstr>
      <vt:lpstr>About SaaS offers</vt:lpstr>
      <vt:lpstr>Components of SaaS applications</vt:lpstr>
      <vt:lpstr>Partner Center</vt:lpstr>
      <vt:lpstr>PowerPoint Presentation</vt:lpstr>
      <vt:lpstr>PowerPoint Presentation</vt:lpstr>
      <vt:lpstr>Purchasing a SaaS offer  in AppSource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SaaS offer landing page</vt:lpstr>
      <vt:lpstr>PowerPoint Presentation</vt:lpstr>
      <vt:lpstr>PowerPoint Presentation</vt:lpstr>
      <vt:lpstr>SaaS offer publisher portal (optional)</vt:lpstr>
      <vt:lpstr>PowerPoint Presentation</vt:lpstr>
      <vt:lpstr>PowerPoint Presentation</vt:lpstr>
      <vt:lpstr>PowerPoint Presentation</vt:lpstr>
      <vt:lpstr>PowerPoint Presentation</vt:lpstr>
      <vt:lpstr>PowerPoint Presentation</vt:lpstr>
      <vt:lpstr>A licensing service is needed for per user pricing</vt:lpstr>
      <vt:lpstr>Components of a complete 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 German</dc:creator>
  <cp:lastModifiedBy>David Starr</cp:lastModifiedBy>
  <cp:revision>15</cp:revision>
  <dcterms:created xsi:type="dcterms:W3CDTF">2006-08-16T00:00:00Z</dcterms:created>
  <dcterms:modified xsi:type="dcterms:W3CDTF">2022-11-04T19:49:38Z</dcterms:modified>
  <dc:identifier>DAFEv5EYWWY</dc:identifier>
</cp:coreProperties>
</file>